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8" r:id="rId6"/>
    <p:sldId id="265" r:id="rId7"/>
    <p:sldId id="305" r:id="rId8"/>
    <p:sldId id="272" r:id="rId9"/>
    <p:sldId id="281" r:id="rId10"/>
    <p:sldId id="271" r:id="rId11"/>
    <p:sldId id="270" r:id="rId12"/>
    <p:sldId id="274" r:id="rId13"/>
    <p:sldId id="275" r:id="rId14"/>
    <p:sldId id="276" r:id="rId15"/>
    <p:sldId id="277" r:id="rId16"/>
    <p:sldId id="278" r:id="rId17"/>
    <p:sldId id="280" r:id="rId18"/>
    <p:sldId id="282" r:id="rId19"/>
    <p:sldId id="283" r:id="rId20"/>
    <p:sldId id="284" r:id="rId21"/>
    <p:sldId id="285" r:id="rId22"/>
    <p:sldId id="286" r:id="rId23"/>
    <p:sldId id="30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7" r:id="rId40"/>
    <p:sldId id="303" r:id="rId41"/>
    <p:sldId id="304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C6D7"/>
    <a:srgbClr val="E4E7EC"/>
    <a:srgbClr val="672146"/>
    <a:srgbClr val="50C878"/>
    <a:srgbClr val="007E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BD817B-A85D-43DE-B123-E08E0B4AC1AF}" v="82" dt="2026-04-02T15:47:03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8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ggy Oke" userId="f09fbf85-9492-4648-9ddc-963f11875b4a" providerId="ADAL" clId="{BB100367-193F-4124-8C2E-955DCFC6E9A2}"/>
    <pc:docChg chg="undo custSel modSld sldOrd">
      <pc:chgData name="Peggy Oke" userId="f09fbf85-9492-4648-9ddc-963f11875b4a" providerId="ADAL" clId="{BB100367-193F-4124-8C2E-955DCFC6E9A2}" dt="2026-04-02T16:33:10.468" v="486" actId="20577"/>
      <pc:docMkLst>
        <pc:docMk/>
      </pc:docMkLst>
      <pc:sldChg chg="modSp mod">
        <pc:chgData name="Peggy Oke" userId="f09fbf85-9492-4648-9ddc-963f11875b4a" providerId="ADAL" clId="{BB100367-193F-4124-8C2E-955DCFC6E9A2}" dt="2026-03-26T14:34:43.637" v="9" actId="20577"/>
        <pc:sldMkLst>
          <pc:docMk/>
          <pc:sldMk cId="4080519116" sldId="256"/>
        </pc:sldMkLst>
        <pc:spChg chg="mod">
          <ac:chgData name="Peggy Oke" userId="f09fbf85-9492-4648-9ddc-963f11875b4a" providerId="ADAL" clId="{BB100367-193F-4124-8C2E-955DCFC6E9A2}" dt="2026-03-26T14:34:43.637" v="9" actId="20577"/>
          <ac:spMkLst>
            <pc:docMk/>
            <pc:sldMk cId="4080519116" sldId="256"/>
            <ac:spMk id="2" creationId="{B06F7B9F-5F6D-AE3F-983F-BC476967B70E}"/>
          </ac:spMkLst>
        </pc:spChg>
        <pc:spChg chg="mod">
          <ac:chgData name="Peggy Oke" userId="f09fbf85-9492-4648-9ddc-963f11875b4a" providerId="ADAL" clId="{BB100367-193F-4124-8C2E-955DCFC6E9A2}" dt="2026-03-26T14:34:25.081" v="7" actId="20577"/>
          <ac:spMkLst>
            <pc:docMk/>
            <pc:sldMk cId="4080519116" sldId="256"/>
            <ac:spMk id="3" creationId="{C50102C4-2DA1-A24D-9F8A-86066EDD3D34}"/>
          </ac:spMkLst>
        </pc:spChg>
      </pc:sldChg>
      <pc:sldChg chg="modSp ord">
        <pc:chgData name="Peggy Oke" userId="f09fbf85-9492-4648-9ddc-963f11875b4a" providerId="ADAL" clId="{BB100367-193F-4124-8C2E-955DCFC6E9A2}" dt="2026-04-02T15:43:01.882" v="371"/>
        <pc:sldMkLst>
          <pc:docMk/>
          <pc:sldMk cId="3974808995" sldId="265"/>
        </pc:sldMkLst>
        <pc:spChg chg="mod">
          <ac:chgData name="Peggy Oke" userId="f09fbf85-9492-4648-9ddc-963f11875b4a" providerId="ADAL" clId="{BB100367-193F-4124-8C2E-955DCFC6E9A2}" dt="2026-04-02T15:43:01.882" v="371"/>
          <ac:spMkLst>
            <pc:docMk/>
            <pc:sldMk cId="3974808995" sldId="265"/>
            <ac:spMk id="6" creationId="{66D3CD31-D114-B1EF-173B-2C8BE20ACEF9}"/>
          </ac:spMkLst>
        </pc:spChg>
      </pc:sldChg>
      <pc:sldChg chg="modTransition">
        <pc:chgData name="Peggy Oke" userId="f09fbf85-9492-4648-9ddc-963f11875b4a" providerId="ADAL" clId="{BB100367-193F-4124-8C2E-955DCFC6E9A2}" dt="2026-04-02T14:45:23.824" v="337"/>
        <pc:sldMkLst>
          <pc:docMk/>
          <pc:sldMk cId="509741540" sldId="268"/>
        </pc:sldMkLst>
      </pc:sldChg>
      <pc:sldChg chg="modSp">
        <pc:chgData name="Peggy Oke" userId="f09fbf85-9492-4648-9ddc-963f11875b4a" providerId="ADAL" clId="{BB100367-193F-4124-8C2E-955DCFC6E9A2}" dt="2026-03-26T14:37:46.531" v="10" actId="6549"/>
        <pc:sldMkLst>
          <pc:docMk/>
          <pc:sldMk cId="1928803425" sldId="270"/>
        </pc:sldMkLst>
        <pc:spChg chg="mod">
          <ac:chgData name="Peggy Oke" userId="f09fbf85-9492-4648-9ddc-963f11875b4a" providerId="ADAL" clId="{BB100367-193F-4124-8C2E-955DCFC6E9A2}" dt="2026-03-26T14:37:46.531" v="10" actId="6549"/>
          <ac:spMkLst>
            <pc:docMk/>
            <pc:sldMk cId="1928803425" sldId="270"/>
            <ac:spMk id="8" creationId="{EA4A412C-B320-75FD-4132-A80F1AC93A8D}"/>
          </ac:spMkLst>
        </pc:spChg>
      </pc:sldChg>
      <pc:sldChg chg="modSp mod">
        <pc:chgData name="Peggy Oke" userId="f09fbf85-9492-4648-9ddc-963f11875b4a" providerId="ADAL" clId="{BB100367-193F-4124-8C2E-955DCFC6E9A2}" dt="2026-04-02T13:11:13.153" v="134" actId="14100"/>
        <pc:sldMkLst>
          <pc:docMk/>
          <pc:sldMk cId="1966807632" sldId="271"/>
        </pc:sldMkLst>
        <pc:spChg chg="mod">
          <ac:chgData name="Peggy Oke" userId="f09fbf85-9492-4648-9ddc-963f11875b4a" providerId="ADAL" clId="{BB100367-193F-4124-8C2E-955DCFC6E9A2}" dt="2026-04-02T13:11:05.804" v="133" actId="1038"/>
          <ac:spMkLst>
            <pc:docMk/>
            <pc:sldMk cId="1966807632" sldId="271"/>
            <ac:spMk id="3" creationId="{4565F968-AA53-70EC-D9E5-C91FA46E391B}"/>
          </ac:spMkLst>
        </pc:spChg>
        <pc:spChg chg="mod">
          <ac:chgData name="Peggy Oke" userId="f09fbf85-9492-4648-9ddc-963f11875b4a" providerId="ADAL" clId="{BB100367-193F-4124-8C2E-955DCFC6E9A2}" dt="2026-04-02T13:11:13.153" v="134" actId="14100"/>
          <ac:spMkLst>
            <pc:docMk/>
            <pc:sldMk cId="1966807632" sldId="271"/>
            <ac:spMk id="6" creationId="{85C5B890-8938-3972-CA13-8B906D32BBC7}"/>
          </ac:spMkLst>
        </pc:spChg>
      </pc:sldChg>
      <pc:sldChg chg="modSp mod">
        <pc:chgData name="Peggy Oke" userId="f09fbf85-9492-4648-9ddc-963f11875b4a" providerId="ADAL" clId="{BB100367-193F-4124-8C2E-955DCFC6E9A2}" dt="2026-04-02T13:10:02.839" v="112" actId="20577"/>
        <pc:sldMkLst>
          <pc:docMk/>
          <pc:sldMk cId="3659515766" sldId="272"/>
        </pc:sldMkLst>
        <pc:spChg chg="mod">
          <ac:chgData name="Peggy Oke" userId="f09fbf85-9492-4648-9ddc-963f11875b4a" providerId="ADAL" clId="{BB100367-193F-4124-8C2E-955DCFC6E9A2}" dt="2026-04-02T13:10:02.839" v="112" actId="20577"/>
          <ac:spMkLst>
            <pc:docMk/>
            <pc:sldMk cId="3659515766" sldId="272"/>
            <ac:spMk id="3" creationId="{D555C30E-3C5F-3861-A8AB-ECF5598A1130}"/>
          </ac:spMkLst>
        </pc:spChg>
      </pc:sldChg>
      <pc:sldChg chg="modSp mod">
        <pc:chgData name="Peggy Oke" userId="f09fbf85-9492-4648-9ddc-963f11875b4a" providerId="ADAL" clId="{BB100367-193F-4124-8C2E-955DCFC6E9A2}" dt="2026-03-26T14:37:59.295" v="11" actId="20577"/>
        <pc:sldMkLst>
          <pc:docMk/>
          <pc:sldMk cId="2834025756" sldId="274"/>
        </pc:sldMkLst>
        <pc:spChg chg="mod">
          <ac:chgData name="Peggy Oke" userId="f09fbf85-9492-4648-9ddc-963f11875b4a" providerId="ADAL" clId="{BB100367-193F-4124-8C2E-955DCFC6E9A2}" dt="2026-03-26T14:37:59.295" v="11" actId="20577"/>
          <ac:spMkLst>
            <pc:docMk/>
            <pc:sldMk cId="2834025756" sldId="274"/>
            <ac:spMk id="3" creationId="{965EA7FA-3F41-EFD4-24ED-A03514F3EC82}"/>
          </ac:spMkLst>
        </pc:spChg>
      </pc:sldChg>
      <pc:sldChg chg="modSp">
        <pc:chgData name="Peggy Oke" userId="f09fbf85-9492-4648-9ddc-963f11875b4a" providerId="ADAL" clId="{BB100367-193F-4124-8C2E-955DCFC6E9A2}" dt="2026-03-26T14:38:17.077" v="12" actId="20577"/>
        <pc:sldMkLst>
          <pc:docMk/>
          <pc:sldMk cId="2077174618" sldId="275"/>
        </pc:sldMkLst>
        <pc:spChg chg="mod">
          <ac:chgData name="Peggy Oke" userId="f09fbf85-9492-4648-9ddc-963f11875b4a" providerId="ADAL" clId="{BB100367-193F-4124-8C2E-955DCFC6E9A2}" dt="2026-03-26T14:38:17.077" v="12" actId="20577"/>
          <ac:spMkLst>
            <pc:docMk/>
            <pc:sldMk cId="2077174618" sldId="275"/>
            <ac:spMk id="2" creationId="{6DCD2C45-CC35-4A97-31F1-FB72BB314A17}"/>
          </ac:spMkLst>
        </pc:spChg>
      </pc:sldChg>
      <pc:sldChg chg="modSp mod">
        <pc:chgData name="Peggy Oke" userId="f09fbf85-9492-4648-9ddc-963f11875b4a" providerId="ADAL" clId="{BB100367-193F-4124-8C2E-955DCFC6E9A2}" dt="2026-04-02T13:13:18.203" v="160" actId="1035"/>
        <pc:sldMkLst>
          <pc:docMk/>
          <pc:sldMk cId="3829950101" sldId="276"/>
        </pc:sldMkLst>
        <pc:spChg chg="mod">
          <ac:chgData name="Peggy Oke" userId="f09fbf85-9492-4648-9ddc-963f11875b4a" providerId="ADAL" clId="{BB100367-193F-4124-8C2E-955DCFC6E9A2}" dt="2026-04-02T13:13:18.203" v="160" actId="1035"/>
          <ac:spMkLst>
            <pc:docMk/>
            <pc:sldMk cId="3829950101" sldId="276"/>
            <ac:spMk id="3" creationId="{E6DDAABB-CE14-19ED-92D5-6069DA0FBC76}"/>
          </ac:spMkLst>
        </pc:spChg>
        <pc:spChg chg="mod">
          <ac:chgData name="Peggy Oke" userId="f09fbf85-9492-4648-9ddc-963f11875b4a" providerId="ADAL" clId="{BB100367-193F-4124-8C2E-955DCFC6E9A2}" dt="2026-04-02T13:13:11.134" v="146" actId="1035"/>
          <ac:spMkLst>
            <pc:docMk/>
            <pc:sldMk cId="3829950101" sldId="276"/>
            <ac:spMk id="4" creationId="{1F83056D-AF99-8EB7-324C-8C7E2E49A023}"/>
          </ac:spMkLst>
        </pc:spChg>
      </pc:sldChg>
      <pc:sldChg chg="modSp mod">
        <pc:chgData name="Peggy Oke" userId="f09fbf85-9492-4648-9ddc-963f11875b4a" providerId="ADAL" clId="{BB100367-193F-4124-8C2E-955DCFC6E9A2}" dt="2026-03-26T14:41:00.361" v="31" actId="20577"/>
        <pc:sldMkLst>
          <pc:docMk/>
          <pc:sldMk cId="1102876818" sldId="277"/>
        </pc:sldMkLst>
        <pc:spChg chg="mod">
          <ac:chgData name="Peggy Oke" userId="f09fbf85-9492-4648-9ddc-963f11875b4a" providerId="ADAL" clId="{BB100367-193F-4124-8C2E-955DCFC6E9A2}" dt="2026-03-26T14:41:00.361" v="31" actId="20577"/>
          <ac:spMkLst>
            <pc:docMk/>
            <pc:sldMk cId="1102876818" sldId="277"/>
            <ac:spMk id="3" creationId="{346907F7-7654-53C9-6204-516D61FFBCDD}"/>
          </ac:spMkLst>
        </pc:spChg>
        <pc:spChg chg="mod">
          <ac:chgData name="Peggy Oke" userId="f09fbf85-9492-4648-9ddc-963f11875b4a" providerId="ADAL" clId="{BB100367-193F-4124-8C2E-955DCFC6E9A2}" dt="2026-03-26T14:40:26.463" v="26" actId="20577"/>
          <ac:spMkLst>
            <pc:docMk/>
            <pc:sldMk cId="1102876818" sldId="277"/>
            <ac:spMk id="6" creationId="{46E98F15-F450-674C-E7DA-37B6010493EF}"/>
          </ac:spMkLst>
        </pc:spChg>
      </pc:sldChg>
      <pc:sldChg chg="modSp mod">
        <pc:chgData name="Peggy Oke" userId="f09fbf85-9492-4648-9ddc-963f11875b4a" providerId="ADAL" clId="{BB100367-193F-4124-8C2E-955DCFC6E9A2}" dt="2026-03-26T16:27:40.194" v="91" actId="20577"/>
        <pc:sldMkLst>
          <pc:docMk/>
          <pc:sldMk cId="3287719860" sldId="278"/>
        </pc:sldMkLst>
        <pc:spChg chg="mod">
          <ac:chgData name="Peggy Oke" userId="f09fbf85-9492-4648-9ddc-963f11875b4a" providerId="ADAL" clId="{BB100367-193F-4124-8C2E-955DCFC6E9A2}" dt="2026-03-26T16:27:40.194" v="91" actId="20577"/>
          <ac:spMkLst>
            <pc:docMk/>
            <pc:sldMk cId="3287719860" sldId="278"/>
            <ac:spMk id="3" creationId="{976E471D-FAC4-F668-211E-B7512B397019}"/>
          </ac:spMkLst>
        </pc:spChg>
      </pc:sldChg>
      <pc:sldChg chg="modSp mod">
        <pc:chgData name="Peggy Oke" userId="f09fbf85-9492-4648-9ddc-963f11875b4a" providerId="ADAL" clId="{BB100367-193F-4124-8C2E-955DCFC6E9A2}" dt="2026-04-02T13:15:18.635" v="174" actId="1035"/>
        <pc:sldMkLst>
          <pc:docMk/>
          <pc:sldMk cId="1733070818" sldId="280"/>
        </pc:sldMkLst>
        <pc:spChg chg="mod">
          <ac:chgData name="Peggy Oke" userId="f09fbf85-9492-4648-9ddc-963f11875b4a" providerId="ADAL" clId="{BB100367-193F-4124-8C2E-955DCFC6E9A2}" dt="2026-04-02T13:15:18.635" v="174" actId="1035"/>
          <ac:spMkLst>
            <pc:docMk/>
            <pc:sldMk cId="1733070818" sldId="280"/>
            <ac:spMk id="2" creationId="{53595F86-D615-D733-4F24-D9420AE1FA1B}"/>
          </ac:spMkLst>
        </pc:spChg>
        <pc:spChg chg="mod">
          <ac:chgData name="Peggy Oke" userId="f09fbf85-9492-4648-9ddc-963f11875b4a" providerId="ADAL" clId="{BB100367-193F-4124-8C2E-955DCFC6E9A2}" dt="2026-04-02T13:15:18.635" v="174" actId="1035"/>
          <ac:spMkLst>
            <pc:docMk/>
            <pc:sldMk cId="1733070818" sldId="280"/>
            <ac:spMk id="3" creationId="{7E3E2EE9-A8EA-A380-87F3-9AAFB5B1A523}"/>
          </ac:spMkLst>
        </pc:spChg>
      </pc:sldChg>
      <pc:sldChg chg="modSp mod">
        <pc:chgData name="Peggy Oke" userId="f09fbf85-9492-4648-9ddc-963f11875b4a" providerId="ADAL" clId="{BB100367-193F-4124-8C2E-955DCFC6E9A2}" dt="2026-04-02T13:10:44.101" v="118" actId="20577"/>
        <pc:sldMkLst>
          <pc:docMk/>
          <pc:sldMk cId="520240497" sldId="281"/>
        </pc:sldMkLst>
        <pc:spChg chg="mod">
          <ac:chgData name="Peggy Oke" userId="f09fbf85-9492-4648-9ddc-963f11875b4a" providerId="ADAL" clId="{BB100367-193F-4124-8C2E-955DCFC6E9A2}" dt="2026-04-02T13:10:37.159" v="114" actId="20577"/>
          <ac:spMkLst>
            <pc:docMk/>
            <pc:sldMk cId="520240497" sldId="281"/>
            <ac:spMk id="9" creationId="{1AB0BD74-166B-9768-88B4-908FA47131F0}"/>
          </ac:spMkLst>
        </pc:spChg>
        <pc:spChg chg="mod">
          <ac:chgData name="Peggy Oke" userId="f09fbf85-9492-4648-9ddc-963f11875b4a" providerId="ADAL" clId="{BB100367-193F-4124-8C2E-955DCFC6E9A2}" dt="2026-04-02T13:10:40.878" v="116" actId="20577"/>
          <ac:spMkLst>
            <pc:docMk/>
            <pc:sldMk cId="520240497" sldId="281"/>
            <ac:spMk id="10" creationId="{9A6972E1-DFF0-2F4A-5DE9-31BD565981A5}"/>
          </ac:spMkLst>
        </pc:spChg>
        <pc:spChg chg="mod">
          <ac:chgData name="Peggy Oke" userId="f09fbf85-9492-4648-9ddc-963f11875b4a" providerId="ADAL" clId="{BB100367-193F-4124-8C2E-955DCFC6E9A2}" dt="2026-04-02T13:10:44.101" v="118" actId="20577"/>
          <ac:spMkLst>
            <pc:docMk/>
            <pc:sldMk cId="520240497" sldId="281"/>
            <ac:spMk id="11" creationId="{C6CC9B73-6C76-F9D9-7454-EF3003AEEA83}"/>
          </ac:spMkLst>
        </pc:spChg>
      </pc:sldChg>
      <pc:sldChg chg="modSp mod">
        <pc:chgData name="Peggy Oke" userId="f09fbf85-9492-4648-9ddc-963f11875b4a" providerId="ADAL" clId="{BB100367-193F-4124-8C2E-955DCFC6E9A2}" dt="2026-04-02T14:47:35.547" v="340" actId="113"/>
        <pc:sldMkLst>
          <pc:docMk/>
          <pc:sldMk cId="3648047380" sldId="282"/>
        </pc:sldMkLst>
        <pc:spChg chg="mod">
          <ac:chgData name="Peggy Oke" userId="f09fbf85-9492-4648-9ddc-963f11875b4a" providerId="ADAL" clId="{BB100367-193F-4124-8C2E-955DCFC6E9A2}" dt="2026-04-02T14:47:35.547" v="340" actId="113"/>
          <ac:spMkLst>
            <pc:docMk/>
            <pc:sldMk cId="3648047380" sldId="282"/>
            <ac:spMk id="2" creationId="{1F7CC096-F037-25A1-F5F1-21177D2732EE}"/>
          </ac:spMkLst>
        </pc:spChg>
      </pc:sldChg>
      <pc:sldChg chg="modSp mod">
        <pc:chgData name="Peggy Oke" userId="f09fbf85-9492-4648-9ddc-963f11875b4a" providerId="ADAL" clId="{BB100367-193F-4124-8C2E-955DCFC6E9A2}" dt="2026-03-26T14:42:21.271" v="34" actId="20577"/>
        <pc:sldMkLst>
          <pc:docMk/>
          <pc:sldMk cId="1614483284" sldId="283"/>
        </pc:sldMkLst>
        <pc:spChg chg="mod">
          <ac:chgData name="Peggy Oke" userId="f09fbf85-9492-4648-9ddc-963f11875b4a" providerId="ADAL" clId="{BB100367-193F-4124-8C2E-955DCFC6E9A2}" dt="2026-03-26T14:42:21.271" v="34" actId="20577"/>
          <ac:spMkLst>
            <pc:docMk/>
            <pc:sldMk cId="1614483284" sldId="283"/>
            <ac:spMk id="6" creationId="{750C0D30-A4F3-2FB4-1278-E086713AD171}"/>
          </ac:spMkLst>
        </pc:spChg>
      </pc:sldChg>
      <pc:sldChg chg="modSp mod">
        <pc:chgData name="Peggy Oke" userId="f09fbf85-9492-4648-9ddc-963f11875b4a" providerId="ADAL" clId="{BB100367-193F-4124-8C2E-955DCFC6E9A2}" dt="2026-04-02T13:30:28.040" v="186" actId="1035"/>
        <pc:sldMkLst>
          <pc:docMk/>
          <pc:sldMk cId="206359132" sldId="286"/>
        </pc:sldMkLst>
        <pc:spChg chg="mod">
          <ac:chgData name="Peggy Oke" userId="f09fbf85-9492-4648-9ddc-963f11875b4a" providerId="ADAL" clId="{BB100367-193F-4124-8C2E-955DCFC6E9A2}" dt="2026-04-02T13:30:28.040" v="186" actId="1035"/>
          <ac:spMkLst>
            <pc:docMk/>
            <pc:sldMk cId="206359132" sldId="286"/>
            <ac:spMk id="2" creationId="{097045EA-B9C4-471D-08B6-8A810E4B4010}"/>
          </ac:spMkLst>
        </pc:spChg>
        <pc:spChg chg="mod">
          <ac:chgData name="Peggy Oke" userId="f09fbf85-9492-4648-9ddc-963f11875b4a" providerId="ADAL" clId="{BB100367-193F-4124-8C2E-955DCFC6E9A2}" dt="2026-03-26T14:43:56.781" v="38" actId="20577"/>
          <ac:spMkLst>
            <pc:docMk/>
            <pc:sldMk cId="206359132" sldId="286"/>
            <ac:spMk id="3" creationId="{F4483C7A-5224-59EC-E01F-F17E93776327}"/>
          </ac:spMkLst>
        </pc:spChg>
      </pc:sldChg>
      <pc:sldChg chg="modSp mod">
        <pc:chgData name="Peggy Oke" userId="f09fbf85-9492-4648-9ddc-963f11875b4a" providerId="ADAL" clId="{BB100367-193F-4124-8C2E-955DCFC6E9A2}" dt="2026-04-02T13:40:03.657" v="298" actId="1035"/>
        <pc:sldMkLst>
          <pc:docMk/>
          <pc:sldMk cId="4134802647" sldId="287"/>
        </pc:sldMkLst>
        <pc:spChg chg="mod">
          <ac:chgData name="Peggy Oke" userId="f09fbf85-9492-4648-9ddc-963f11875b4a" providerId="ADAL" clId="{BB100367-193F-4124-8C2E-955DCFC6E9A2}" dt="2026-04-02T13:40:03.657" v="298" actId="1035"/>
          <ac:spMkLst>
            <pc:docMk/>
            <pc:sldMk cId="4134802647" sldId="287"/>
            <ac:spMk id="3" creationId="{71B92B6B-9002-040B-4F23-00F1C1B7304D}"/>
          </ac:spMkLst>
        </pc:spChg>
      </pc:sldChg>
      <pc:sldChg chg="modSp">
        <pc:chgData name="Peggy Oke" userId="f09fbf85-9492-4648-9ddc-963f11875b4a" providerId="ADAL" clId="{BB100367-193F-4124-8C2E-955DCFC6E9A2}" dt="2026-03-26T14:47:04.521" v="75" actId="20577"/>
        <pc:sldMkLst>
          <pc:docMk/>
          <pc:sldMk cId="2984934202" sldId="289"/>
        </pc:sldMkLst>
        <pc:spChg chg="mod">
          <ac:chgData name="Peggy Oke" userId="f09fbf85-9492-4648-9ddc-963f11875b4a" providerId="ADAL" clId="{BB100367-193F-4124-8C2E-955DCFC6E9A2}" dt="2026-03-26T14:47:04.521" v="75" actId="20577"/>
          <ac:spMkLst>
            <pc:docMk/>
            <pc:sldMk cId="2984934202" sldId="289"/>
            <ac:spMk id="4" creationId="{E610289E-A81D-8062-7A94-7ED2243BA9B4}"/>
          </ac:spMkLst>
        </pc:spChg>
      </pc:sldChg>
      <pc:sldChg chg="modSp mod">
        <pc:chgData name="Peggy Oke" userId="f09fbf85-9492-4648-9ddc-963f11875b4a" providerId="ADAL" clId="{BB100367-193F-4124-8C2E-955DCFC6E9A2}" dt="2026-04-02T13:42:39.922" v="317" actId="1038"/>
        <pc:sldMkLst>
          <pc:docMk/>
          <pc:sldMk cId="4095289524" sldId="293"/>
        </pc:sldMkLst>
        <pc:spChg chg="mod">
          <ac:chgData name="Peggy Oke" userId="f09fbf85-9492-4648-9ddc-963f11875b4a" providerId="ADAL" clId="{BB100367-193F-4124-8C2E-955DCFC6E9A2}" dt="2026-04-02T13:42:39.922" v="317" actId="1038"/>
          <ac:spMkLst>
            <pc:docMk/>
            <pc:sldMk cId="4095289524" sldId="293"/>
            <ac:spMk id="3" creationId="{836781DC-60A2-8C89-3C3A-DF14491F5EB6}"/>
          </ac:spMkLst>
        </pc:spChg>
      </pc:sldChg>
      <pc:sldChg chg="modSp mod">
        <pc:chgData name="Peggy Oke" userId="f09fbf85-9492-4648-9ddc-963f11875b4a" providerId="ADAL" clId="{BB100367-193F-4124-8C2E-955DCFC6E9A2}" dt="2026-04-02T16:33:10.468" v="486" actId="20577"/>
        <pc:sldMkLst>
          <pc:docMk/>
          <pc:sldMk cId="3275017271" sldId="295"/>
        </pc:sldMkLst>
        <pc:spChg chg="mod">
          <ac:chgData name="Peggy Oke" userId="f09fbf85-9492-4648-9ddc-963f11875b4a" providerId="ADAL" clId="{BB100367-193F-4124-8C2E-955DCFC6E9A2}" dt="2026-04-02T15:44:17.196" v="387" actId="255"/>
          <ac:spMkLst>
            <pc:docMk/>
            <pc:sldMk cId="3275017271" sldId="295"/>
            <ac:spMk id="2" creationId="{721D3ED3-D55B-162C-D3B9-12004F95A1DF}"/>
          </ac:spMkLst>
        </pc:spChg>
        <pc:spChg chg="mod">
          <ac:chgData name="Peggy Oke" userId="f09fbf85-9492-4648-9ddc-963f11875b4a" providerId="ADAL" clId="{BB100367-193F-4124-8C2E-955DCFC6E9A2}" dt="2026-04-02T16:33:08.737" v="485" actId="20577"/>
          <ac:spMkLst>
            <pc:docMk/>
            <pc:sldMk cId="3275017271" sldId="295"/>
            <ac:spMk id="3" creationId="{F031AC86-C17E-3D0C-B279-708437C92E39}"/>
          </ac:spMkLst>
        </pc:spChg>
        <pc:spChg chg="mod">
          <ac:chgData name="Peggy Oke" userId="f09fbf85-9492-4648-9ddc-963f11875b4a" providerId="ADAL" clId="{BB100367-193F-4124-8C2E-955DCFC6E9A2}" dt="2026-04-02T16:33:10.468" v="486" actId="20577"/>
          <ac:spMkLst>
            <pc:docMk/>
            <pc:sldMk cId="3275017271" sldId="295"/>
            <ac:spMk id="4" creationId="{51B9C8E9-8B25-55C7-B5F4-3DC869707056}"/>
          </ac:spMkLst>
        </pc:spChg>
        <pc:spChg chg="mod">
          <ac:chgData name="Peggy Oke" userId="f09fbf85-9492-4648-9ddc-963f11875b4a" providerId="ADAL" clId="{BB100367-193F-4124-8C2E-955DCFC6E9A2}" dt="2026-04-02T15:44:27.823" v="400" actId="20577"/>
          <ac:spMkLst>
            <pc:docMk/>
            <pc:sldMk cId="3275017271" sldId="295"/>
            <ac:spMk id="8" creationId="{255087D9-3D2A-E402-1FFC-B11411D4992C}"/>
          </ac:spMkLst>
        </pc:spChg>
      </pc:sldChg>
      <pc:sldChg chg="modSp mod">
        <pc:chgData name="Peggy Oke" userId="f09fbf85-9492-4648-9ddc-963f11875b4a" providerId="ADAL" clId="{BB100367-193F-4124-8C2E-955DCFC6E9A2}" dt="2026-04-02T16:30:40.846" v="484" actId="20577"/>
        <pc:sldMkLst>
          <pc:docMk/>
          <pc:sldMk cId="4113721827" sldId="296"/>
        </pc:sldMkLst>
        <pc:spChg chg="mod">
          <ac:chgData name="Peggy Oke" userId="f09fbf85-9492-4648-9ddc-963f11875b4a" providerId="ADAL" clId="{BB100367-193F-4124-8C2E-955DCFC6E9A2}" dt="2026-04-02T15:45:04.738" v="404" actId="255"/>
          <ac:spMkLst>
            <pc:docMk/>
            <pc:sldMk cId="4113721827" sldId="296"/>
            <ac:spMk id="2" creationId="{1F083660-C1CE-07BB-9449-6FDE8C97C12A}"/>
          </ac:spMkLst>
        </pc:spChg>
        <pc:spChg chg="mod">
          <ac:chgData name="Peggy Oke" userId="f09fbf85-9492-4648-9ddc-963f11875b4a" providerId="ADAL" clId="{BB100367-193F-4124-8C2E-955DCFC6E9A2}" dt="2026-04-02T15:45:13.663" v="405" actId="20577"/>
          <ac:spMkLst>
            <pc:docMk/>
            <pc:sldMk cId="4113721827" sldId="296"/>
            <ac:spMk id="3" creationId="{6532DB9C-3EB1-74A0-3BD0-DD041497235D}"/>
          </ac:spMkLst>
        </pc:spChg>
        <pc:spChg chg="mod">
          <ac:chgData name="Peggy Oke" userId="f09fbf85-9492-4648-9ddc-963f11875b4a" providerId="ADAL" clId="{BB100367-193F-4124-8C2E-955DCFC6E9A2}" dt="2026-04-02T16:30:40.846" v="484" actId="20577"/>
          <ac:spMkLst>
            <pc:docMk/>
            <pc:sldMk cId="4113721827" sldId="296"/>
            <ac:spMk id="4" creationId="{772358A4-1D76-D021-7C26-8824E0614898}"/>
          </ac:spMkLst>
        </pc:spChg>
        <pc:picChg chg="mod">
          <ac:chgData name="Peggy Oke" userId="f09fbf85-9492-4648-9ddc-963f11875b4a" providerId="ADAL" clId="{BB100367-193F-4124-8C2E-955DCFC6E9A2}" dt="2026-04-02T15:47:03.512" v="421" actId="1038"/>
          <ac:picMkLst>
            <pc:docMk/>
            <pc:sldMk cId="4113721827" sldId="296"/>
            <ac:picMk id="5" creationId="{08EABD2B-BA57-D1FB-55DC-4AAE1E586D2A}"/>
          </ac:picMkLst>
        </pc:picChg>
      </pc:sldChg>
      <pc:sldChg chg="modSp mod">
        <pc:chgData name="Peggy Oke" userId="f09fbf85-9492-4648-9ddc-963f11875b4a" providerId="ADAL" clId="{BB100367-193F-4124-8C2E-955DCFC6E9A2}" dt="2026-04-02T15:45:32.626" v="406" actId="6549"/>
        <pc:sldMkLst>
          <pc:docMk/>
          <pc:sldMk cId="3322009597" sldId="297"/>
        </pc:sldMkLst>
        <pc:spChg chg="mod">
          <ac:chgData name="Peggy Oke" userId="f09fbf85-9492-4648-9ddc-963f11875b4a" providerId="ADAL" clId="{BB100367-193F-4124-8C2E-955DCFC6E9A2}" dt="2026-04-02T15:45:32.626" v="406" actId="6549"/>
          <ac:spMkLst>
            <pc:docMk/>
            <pc:sldMk cId="3322009597" sldId="297"/>
            <ac:spMk id="2" creationId="{EDBD950F-D939-5BAB-1DC1-AA4D5ED9C340}"/>
          </ac:spMkLst>
        </pc:spChg>
        <pc:spChg chg="mod">
          <ac:chgData name="Peggy Oke" userId="f09fbf85-9492-4648-9ddc-963f11875b4a" providerId="ADAL" clId="{BB100367-193F-4124-8C2E-955DCFC6E9A2}" dt="2026-03-26T14:50:58.031" v="79" actId="20577"/>
          <ac:spMkLst>
            <pc:docMk/>
            <pc:sldMk cId="3322009597" sldId="297"/>
            <ac:spMk id="8" creationId="{CFD7AFE8-2923-04CF-FEDA-CD67BED10DF6}"/>
          </ac:spMkLst>
        </pc:spChg>
      </pc:sldChg>
      <pc:sldChg chg="modSp mod">
        <pc:chgData name="Peggy Oke" userId="f09fbf85-9492-4648-9ddc-963f11875b4a" providerId="ADAL" clId="{BB100367-193F-4124-8C2E-955DCFC6E9A2}" dt="2026-04-02T15:45:38.386" v="407" actId="6549"/>
        <pc:sldMkLst>
          <pc:docMk/>
          <pc:sldMk cId="2162549096" sldId="298"/>
        </pc:sldMkLst>
        <pc:spChg chg="mod">
          <ac:chgData name="Peggy Oke" userId="f09fbf85-9492-4648-9ddc-963f11875b4a" providerId="ADAL" clId="{BB100367-193F-4124-8C2E-955DCFC6E9A2}" dt="2026-04-02T15:45:38.386" v="407" actId="6549"/>
          <ac:spMkLst>
            <pc:docMk/>
            <pc:sldMk cId="2162549096" sldId="298"/>
            <ac:spMk id="2" creationId="{68E59FA9-CAC1-8718-3EF5-4A8B855EB7E5}"/>
          </ac:spMkLst>
        </pc:spChg>
        <pc:spChg chg="mod">
          <ac:chgData name="Peggy Oke" userId="f09fbf85-9492-4648-9ddc-963f11875b4a" providerId="ADAL" clId="{BB100367-193F-4124-8C2E-955DCFC6E9A2}" dt="2026-03-26T14:51:11.926" v="85" actId="313"/>
          <ac:spMkLst>
            <pc:docMk/>
            <pc:sldMk cId="2162549096" sldId="298"/>
            <ac:spMk id="3" creationId="{B3A16F57-49F8-178A-F949-2C703F47F981}"/>
          </ac:spMkLst>
        </pc:spChg>
        <pc:spChg chg="mod">
          <ac:chgData name="Peggy Oke" userId="f09fbf85-9492-4648-9ddc-963f11875b4a" providerId="ADAL" clId="{BB100367-193F-4124-8C2E-955DCFC6E9A2}" dt="2026-03-26T14:51:26.679" v="86" actId="20577"/>
          <ac:spMkLst>
            <pc:docMk/>
            <pc:sldMk cId="2162549096" sldId="298"/>
            <ac:spMk id="4" creationId="{11788086-1DCF-0DA9-E0F8-88C05D81D524}"/>
          </ac:spMkLst>
        </pc:spChg>
      </pc:sldChg>
      <pc:sldChg chg="modSp mod">
        <pc:chgData name="Peggy Oke" userId="f09fbf85-9492-4648-9ddc-963f11875b4a" providerId="ADAL" clId="{BB100367-193F-4124-8C2E-955DCFC6E9A2}" dt="2026-04-02T15:45:43.376" v="408" actId="6549"/>
        <pc:sldMkLst>
          <pc:docMk/>
          <pc:sldMk cId="4026698625" sldId="299"/>
        </pc:sldMkLst>
        <pc:spChg chg="mod">
          <ac:chgData name="Peggy Oke" userId="f09fbf85-9492-4648-9ddc-963f11875b4a" providerId="ADAL" clId="{BB100367-193F-4124-8C2E-955DCFC6E9A2}" dt="2026-04-02T15:45:43.376" v="408" actId="6549"/>
          <ac:spMkLst>
            <pc:docMk/>
            <pc:sldMk cId="4026698625" sldId="299"/>
            <ac:spMk id="2" creationId="{7192EC98-9D6F-1584-0F3C-2B84F281ACDD}"/>
          </ac:spMkLst>
        </pc:spChg>
      </pc:sldChg>
      <pc:sldChg chg="modSp mod">
        <pc:chgData name="Peggy Oke" userId="f09fbf85-9492-4648-9ddc-963f11875b4a" providerId="ADAL" clId="{BB100367-193F-4124-8C2E-955DCFC6E9A2}" dt="2026-04-02T15:45:52.456" v="410" actId="20577"/>
        <pc:sldMkLst>
          <pc:docMk/>
          <pc:sldMk cId="3059729771" sldId="300"/>
        </pc:sldMkLst>
        <pc:spChg chg="mod">
          <ac:chgData name="Peggy Oke" userId="f09fbf85-9492-4648-9ddc-963f11875b4a" providerId="ADAL" clId="{BB100367-193F-4124-8C2E-955DCFC6E9A2}" dt="2026-04-02T15:45:52.456" v="410" actId="20577"/>
          <ac:spMkLst>
            <pc:docMk/>
            <pc:sldMk cId="3059729771" sldId="300"/>
            <ac:spMk id="2" creationId="{C1300877-345F-14D1-6CB7-15B96A55D50C}"/>
          </ac:spMkLst>
        </pc:spChg>
      </pc:sldChg>
      <pc:sldChg chg="modSp">
        <pc:chgData name="Peggy Oke" userId="f09fbf85-9492-4648-9ddc-963f11875b4a" providerId="ADAL" clId="{BB100367-193F-4124-8C2E-955DCFC6E9A2}" dt="2026-03-26T14:53:49.483" v="88" actId="20577"/>
        <pc:sldMkLst>
          <pc:docMk/>
          <pc:sldMk cId="1905165004" sldId="303"/>
        </pc:sldMkLst>
        <pc:spChg chg="mod">
          <ac:chgData name="Peggy Oke" userId="f09fbf85-9492-4648-9ddc-963f11875b4a" providerId="ADAL" clId="{BB100367-193F-4124-8C2E-955DCFC6E9A2}" dt="2026-03-26T14:53:49.483" v="88" actId="20577"/>
          <ac:spMkLst>
            <pc:docMk/>
            <pc:sldMk cId="1905165004" sldId="303"/>
            <ac:spMk id="2" creationId="{6392F13F-285D-3401-28F8-31317CB17888}"/>
          </ac:spMkLst>
        </pc:spChg>
      </pc:sldChg>
      <pc:sldChg chg="modSp mod">
        <pc:chgData name="Peggy Oke" userId="f09fbf85-9492-4648-9ddc-963f11875b4a" providerId="ADAL" clId="{BB100367-193F-4124-8C2E-955DCFC6E9A2}" dt="2026-04-02T15:43:16.813" v="374"/>
        <pc:sldMkLst>
          <pc:docMk/>
          <pc:sldMk cId="1805155277" sldId="305"/>
        </pc:sldMkLst>
        <pc:spChg chg="mod">
          <ac:chgData name="Peggy Oke" userId="f09fbf85-9492-4648-9ddc-963f11875b4a" providerId="ADAL" clId="{BB100367-193F-4124-8C2E-955DCFC6E9A2}" dt="2026-04-02T13:09:32.740" v="108" actId="1035"/>
          <ac:spMkLst>
            <pc:docMk/>
            <pc:sldMk cId="1805155277" sldId="305"/>
            <ac:spMk id="2" creationId="{68F7CED2-042B-F221-0DC1-281B9A7CE3C4}"/>
          </ac:spMkLst>
        </pc:spChg>
        <pc:spChg chg="mod">
          <ac:chgData name="Peggy Oke" userId="f09fbf85-9492-4648-9ddc-963f11875b4a" providerId="ADAL" clId="{BB100367-193F-4124-8C2E-955DCFC6E9A2}" dt="2026-04-02T13:09:32.740" v="108" actId="1035"/>
          <ac:spMkLst>
            <pc:docMk/>
            <pc:sldMk cId="1805155277" sldId="305"/>
            <ac:spMk id="3" creationId="{92852E8B-3002-B1F4-685F-AFBBDE77D4CA}"/>
          </ac:spMkLst>
        </pc:spChg>
        <pc:spChg chg="mod">
          <ac:chgData name="Peggy Oke" userId="f09fbf85-9492-4648-9ddc-963f11875b4a" providerId="ADAL" clId="{BB100367-193F-4124-8C2E-955DCFC6E9A2}" dt="2026-04-02T15:43:16.813" v="374"/>
          <ac:spMkLst>
            <pc:docMk/>
            <pc:sldMk cId="1805155277" sldId="305"/>
            <ac:spMk id="4" creationId="{DA503F5A-FA51-2AD7-53F3-074DC4C0C878}"/>
          </ac:spMkLst>
        </pc:spChg>
        <pc:spChg chg="mod">
          <ac:chgData name="Peggy Oke" userId="f09fbf85-9492-4648-9ddc-963f11875b4a" providerId="ADAL" clId="{BB100367-193F-4124-8C2E-955DCFC6E9A2}" dt="2026-04-02T13:09:32.740" v="108" actId="1035"/>
          <ac:spMkLst>
            <pc:docMk/>
            <pc:sldMk cId="1805155277" sldId="305"/>
            <ac:spMk id="6" creationId="{CCA294C8-6898-0210-1EA4-FE29D8C0C8C3}"/>
          </ac:spMkLst>
        </pc:spChg>
        <pc:spChg chg="mod">
          <ac:chgData name="Peggy Oke" userId="f09fbf85-9492-4648-9ddc-963f11875b4a" providerId="ADAL" clId="{BB100367-193F-4124-8C2E-955DCFC6E9A2}" dt="2026-04-02T13:09:32.740" v="108" actId="1035"/>
          <ac:spMkLst>
            <pc:docMk/>
            <pc:sldMk cId="1805155277" sldId="305"/>
            <ac:spMk id="8" creationId="{5FA0D586-3E33-BE82-23B7-77FF6F48C9DD}"/>
          </ac:spMkLst>
        </pc:spChg>
      </pc:sldChg>
      <pc:sldChg chg="modSp mod">
        <pc:chgData name="Peggy Oke" userId="f09fbf85-9492-4648-9ddc-963f11875b4a" providerId="ADAL" clId="{BB100367-193F-4124-8C2E-955DCFC6E9A2}" dt="2026-04-02T13:58:57.634" v="335" actId="1036"/>
        <pc:sldMkLst>
          <pc:docMk/>
          <pc:sldMk cId="3628151595" sldId="306"/>
        </pc:sldMkLst>
        <pc:spChg chg="mod">
          <ac:chgData name="Peggy Oke" userId="f09fbf85-9492-4648-9ddc-963f11875b4a" providerId="ADAL" clId="{BB100367-193F-4124-8C2E-955DCFC6E9A2}" dt="2026-04-02T13:58:46.153" v="333" actId="1036"/>
          <ac:spMkLst>
            <pc:docMk/>
            <pc:sldMk cId="3628151595" sldId="306"/>
            <ac:spMk id="2" creationId="{886343C8-F06A-A0FA-0B11-842A45A7AAE3}"/>
          </ac:spMkLst>
        </pc:spChg>
        <pc:spChg chg="mod">
          <ac:chgData name="Peggy Oke" userId="f09fbf85-9492-4648-9ddc-963f11875b4a" providerId="ADAL" clId="{BB100367-193F-4124-8C2E-955DCFC6E9A2}" dt="2026-04-02T13:39:23.493" v="277" actId="1035"/>
          <ac:spMkLst>
            <pc:docMk/>
            <pc:sldMk cId="3628151595" sldId="306"/>
            <ac:spMk id="3" creationId="{33C6D71B-1677-66CF-B989-17EF56A3C7F1}"/>
          </ac:spMkLst>
        </pc:spChg>
        <pc:spChg chg="mod">
          <ac:chgData name="Peggy Oke" userId="f09fbf85-9492-4648-9ddc-963f11875b4a" providerId="ADAL" clId="{BB100367-193F-4124-8C2E-955DCFC6E9A2}" dt="2026-04-02T13:39:27.572" v="280" actId="1035"/>
          <ac:spMkLst>
            <pc:docMk/>
            <pc:sldMk cId="3628151595" sldId="306"/>
            <ac:spMk id="4" creationId="{6F2728B2-4EBC-E8FF-D691-32998DB07217}"/>
          </ac:spMkLst>
        </pc:spChg>
        <pc:picChg chg="mod">
          <ac:chgData name="Peggy Oke" userId="f09fbf85-9492-4648-9ddc-963f11875b4a" providerId="ADAL" clId="{BB100367-193F-4124-8C2E-955DCFC6E9A2}" dt="2026-04-02T13:58:57.634" v="335" actId="1036"/>
          <ac:picMkLst>
            <pc:docMk/>
            <pc:sldMk cId="3628151595" sldId="306"/>
            <ac:picMk id="6" creationId="{69E7D48D-0B0F-5A01-EFB6-2E1681D27BA1}"/>
          </ac:picMkLst>
        </pc:picChg>
      </pc:sldChg>
    </pc:docChg>
  </pc:docChgLst>
  <pc:docChgLst>
    <pc:chgData name="Kathryn Stanis" userId="39d8dccc-8650-402b-9270-6c76ce9d78ee" providerId="ADAL" clId="{B4217708-1F83-490A-92C6-55003471E1D0}"/>
    <pc:docChg chg="undo redo custSel addSld delSld modSld sldOrd">
      <pc:chgData name="Kathryn Stanis" userId="39d8dccc-8650-402b-9270-6c76ce9d78ee" providerId="ADAL" clId="{B4217708-1F83-490A-92C6-55003471E1D0}" dt="2026-03-26T13:41:14.630" v="10445"/>
      <pc:docMkLst>
        <pc:docMk/>
      </pc:docMkLst>
      <pc:sldChg chg="modSp mod">
        <pc:chgData name="Kathryn Stanis" userId="39d8dccc-8650-402b-9270-6c76ce9d78ee" providerId="ADAL" clId="{B4217708-1F83-490A-92C6-55003471E1D0}" dt="2026-03-24T14:38:59.278" v="2713" actId="113"/>
        <pc:sldMkLst>
          <pc:docMk/>
          <pc:sldMk cId="4080519116" sldId="256"/>
        </pc:sldMkLst>
        <pc:spChg chg="mod">
          <ac:chgData name="Kathryn Stanis" userId="39d8dccc-8650-402b-9270-6c76ce9d78ee" providerId="ADAL" clId="{B4217708-1F83-490A-92C6-55003471E1D0}" dt="2026-03-24T14:38:59.278" v="2713" actId="113"/>
          <ac:spMkLst>
            <pc:docMk/>
            <pc:sldMk cId="4080519116" sldId="256"/>
            <ac:spMk id="2" creationId="{B06F7B9F-5F6D-AE3F-983F-BC476967B70E}"/>
          </ac:spMkLst>
        </pc:spChg>
        <pc:spChg chg="mod">
          <ac:chgData name="Kathryn Stanis" userId="39d8dccc-8650-402b-9270-6c76ce9d78ee" providerId="ADAL" clId="{B4217708-1F83-490A-92C6-55003471E1D0}" dt="2026-03-24T12:25:49.545" v="31" actId="20577"/>
          <ac:spMkLst>
            <pc:docMk/>
            <pc:sldMk cId="4080519116" sldId="256"/>
            <ac:spMk id="3" creationId="{C50102C4-2DA1-A24D-9F8A-86066EDD3D34}"/>
          </ac:spMkLst>
        </pc:spChg>
      </pc:sldChg>
      <pc:sldChg chg="modSp mod modAnim">
        <pc:chgData name="Kathryn Stanis" userId="39d8dccc-8650-402b-9270-6c76ce9d78ee" providerId="ADAL" clId="{B4217708-1F83-490A-92C6-55003471E1D0}" dt="2026-03-25T09:51:31.443" v="9274"/>
        <pc:sldMkLst>
          <pc:docMk/>
          <pc:sldMk cId="3974808995" sldId="265"/>
        </pc:sldMkLst>
        <pc:spChg chg="mod">
          <ac:chgData name="Kathryn Stanis" userId="39d8dccc-8650-402b-9270-6c76ce9d78ee" providerId="ADAL" clId="{B4217708-1F83-490A-92C6-55003471E1D0}" dt="2026-03-24T15:54:13.154" v="5201" actId="20577"/>
          <ac:spMkLst>
            <pc:docMk/>
            <pc:sldMk cId="3974808995" sldId="265"/>
            <ac:spMk id="3" creationId="{C50102C4-2DA1-A24D-9F8A-86066EDD3D34}"/>
          </ac:spMkLst>
        </pc:spChg>
        <pc:spChg chg="mod">
          <ac:chgData name="Kathryn Stanis" userId="39d8dccc-8650-402b-9270-6c76ce9d78ee" providerId="ADAL" clId="{B4217708-1F83-490A-92C6-55003471E1D0}" dt="2026-03-24T12:33:02.186" v="229" actId="113"/>
          <ac:spMkLst>
            <pc:docMk/>
            <pc:sldMk cId="3974808995" sldId="265"/>
            <ac:spMk id="6" creationId="{66D3CD31-D114-B1EF-173B-2C8BE20ACEF9}"/>
          </ac:spMkLst>
        </pc:spChg>
      </pc:sldChg>
      <pc:sldChg chg="addSp delSp modSp mod modAnim">
        <pc:chgData name="Kathryn Stanis" userId="39d8dccc-8650-402b-9270-6c76ce9d78ee" providerId="ADAL" clId="{B4217708-1F83-490A-92C6-55003471E1D0}" dt="2026-03-25T09:50:27.781" v="9273"/>
        <pc:sldMkLst>
          <pc:docMk/>
          <pc:sldMk cId="509741540" sldId="268"/>
        </pc:sldMkLst>
        <pc:spChg chg="add mod">
          <ac:chgData name="Kathryn Stanis" userId="39d8dccc-8650-402b-9270-6c76ce9d78ee" providerId="ADAL" clId="{B4217708-1F83-490A-92C6-55003471E1D0}" dt="2026-03-25T09:48:49.667" v="9250" actId="14100"/>
          <ac:spMkLst>
            <pc:docMk/>
            <pc:sldMk cId="509741540" sldId="268"/>
            <ac:spMk id="3" creationId="{8D457817-65EF-E27A-DC31-46133AD239E9}"/>
          </ac:spMkLst>
        </pc:spChg>
        <pc:spChg chg="add mod">
          <ac:chgData name="Kathryn Stanis" userId="39d8dccc-8650-402b-9270-6c76ce9d78ee" providerId="ADAL" clId="{B4217708-1F83-490A-92C6-55003471E1D0}" dt="2026-03-25T09:49:37.282" v="9261" actId="14100"/>
          <ac:spMkLst>
            <pc:docMk/>
            <pc:sldMk cId="509741540" sldId="268"/>
            <ac:spMk id="6" creationId="{7A4BCFDD-1624-0470-53D8-05D0485C2C6C}"/>
          </ac:spMkLst>
        </pc:spChg>
        <pc:spChg chg="add mod">
          <ac:chgData name="Kathryn Stanis" userId="39d8dccc-8650-402b-9270-6c76ce9d78ee" providerId="ADAL" clId="{B4217708-1F83-490A-92C6-55003471E1D0}" dt="2026-03-25T09:50:09.500" v="9270" actId="1076"/>
          <ac:spMkLst>
            <pc:docMk/>
            <pc:sldMk cId="509741540" sldId="268"/>
            <ac:spMk id="7" creationId="{9798B1D2-9911-6B53-5966-20B97F27DC3F}"/>
          </ac:spMkLst>
        </pc:spChg>
        <pc:spChg chg="add mod">
          <ac:chgData name="Kathryn Stanis" userId="39d8dccc-8650-402b-9270-6c76ce9d78ee" providerId="ADAL" clId="{B4217708-1F83-490A-92C6-55003471E1D0}" dt="2026-03-24T14:38:51.906" v="2712" actId="113"/>
          <ac:spMkLst>
            <pc:docMk/>
            <pc:sldMk cId="509741540" sldId="268"/>
            <ac:spMk id="12" creationId="{897BF0DD-97CD-DF4E-25E4-DB3271169DCE}"/>
          </ac:spMkLst>
        </pc:spChg>
        <pc:spChg chg="add mod">
          <ac:chgData name="Kathryn Stanis" userId="39d8dccc-8650-402b-9270-6c76ce9d78ee" providerId="ADAL" clId="{B4217708-1F83-490A-92C6-55003471E1D0}" dt="2026-03-25T09:48:09.381" v="9238" actId="14100"/>
          <ac:spMkLst>
            <pc:docMk/>
            <pc:sldMk cId="509741540" sldId="268"/>
            <ac:spMk id="13" creationId="{B6656A56-53B6-5D7A-6F7A-CA571316F728}"/>
          </ac:spMkLst>
        </pc:spChg>
      </pc:sldChg>
      <pc:sldChg chg="addSp delSp modSp add del mod ord modAnim">
        <pc:chgData name="Kathryn Stanis" userId="39d8dccc-8650-402b-9270-6c76ce9d78ee" providerId="ADAL" clId="{B4217708-1F83-490A-92C6-55003471E1D0}" dt="2026-03-25T11:49:59.958" v="9820"/>
        <pc:sldMkLst>
          <pc:docMk/>
          <pc:sldMk cId="1928803425" sldId="270"/>
        </pc:sldMkLst>
        <pc:spChg chg="mod">
          <ac:chgData name="Kathryn Stanis" userId="39d8dccc-8650-402b-9270-6c76ce9d78ee" providerId="ADAL" clId="{B4217708-1F83-490A-92C6-55003471E1D0}" dt="2026-03-25T09:58:18.808" v="9325" actId="14100"/>
          <ac:spMkLst>
            <pc:docMk/>
            <pc:sldMk cId="1928803425" sldId="270"/>
            <ac:spMk id="3" creationId="{9308D7BD-CE2C-5BDB-FD8D-73BA43C8CD65}"/>
          </ac:spMkLst>
        </pc:spChg>
        <pc:spChg chg="mod">
          <ac:chgData name="Kathryn Stanis" userId="39d8dccc-8650-402b-9270-6c76ce9d78ee" providerId="ADAL" clId="{B4217708-1F83-490A-92C6-55003471E1D0}" dt="2026-03-24T12:57:12.860" v="1347" actId="120"/>
          <ac:spMkLst>
            <pc:docMk/>
            <pc:sldMk cId="1928803425" sldId="270"/>
            <ac:spMk id="6" creationId="{21013D64-EB49-F858-BFC6-8B3045730B0A}"/>
          </ac:spMkLst>
        </pc:spChg>
        <pc:spChg chg="add mod">
          <ac:chgData name="Kathryn Stanis" userId="39d8dccc-8650-402b-9270-6c76ce9d78ee" providerId="ADAL" clId="{B4217708-1F83-490A-92C6-55003471E1D0}" dt="2026-03-25T09:58:33.576" v="9328" actId="14100"/>
          <ac:spMkLst>
            <pc:docMk/>
            <pc:sldMk cId="1928803425" sldId="270"/>
            <ac:spMk id="8" creationId="{EA4A412C-B320-75FD-4132-A80F1AC93A8D}"/>
          </ac:spMkLst>
        </pc:spChg>
        <pc:picChg chg="add mod">
          <ac:chgData name="Kathryn Stanis" userId="39d8dccc-8650-402b-9270-6c76ce9d78ee" providerId="ADAL" clId="{B4217708-1F83-490A-92C6-55003471E1D0}" dt="2026-03-24T13:03:11.746" v="1521" actId="1076"/>
          <ac:picMkLst>
            <pc:docMk/>
            <pc:sldMk cId="1928803425" sldId="270"/>
            <ac:picMk id="2050" creationId="{1B65D95D-C00A-9F40-1B78-B1A1971A2EF5}"/>
          </ac:picMkLst>
        </pc:picChg>
      </pc:sldChg>
      <pc:sldChg chg="addSp delSp modSp add mod ord modAnim">
        <pc:chgData name="Kathryn Stanis" userId="39d8dccc-8650-402b-9270-6c76ce9d78ee" providerId="ADAL" clId="{B4217708-1F83-490A-92C6-55003471E1D0}" dt="2026-03-25T11:58:09.493" v="9835"/>
        <pc:sldMkLst>
          <pc:docMk/>
          <pc:sldMk cId="1966807632" sldId="271"/>
        </pc:sldMkLst>
        <pc:spChg chg="mod">
          <ac:chgData name="Kathryn Stanis" userId="39d8dccc-8650-402b-9270-6c76ce9d78ee" providerId="ADAL" clId="{B4217708-1F83-490A-92C6-55003471E1D0}" dt="2026-03-24T23:57:43.464" v="9207" actId="20577"/>
          <ac:spMkLst>
            <pc:docMk/>
            <pc:sldMk cId="1966807632" sldId="271"/>
            <ac:spMk id="3" creationId="{4565F968-AA53-70EC-D9E5-C91FA46E391B}"/>
          </ac:spMkLst>
        </pc:spChg>
        <pc:spChg chg="add mod">
          <ac:chgData name="Kathryn Stanis" userId="39d8dccc-8650-402b-9270-6c76ce9d78ee" providerId="ADAL" clId="{B4217708-1F83-490A-92C6-55003471E1D0}" dt="2026-03-25T09:55:55.832" v="9309" actId="14100"/>
          <ac:spMkLst>
            <pc:docMk/>
            <pc:sldMk cId="1966807632" sldId="271"/>
            <ac:spMk id="6" creationId="{85C5B890-8938-3972-CA13-8B906D32BBC7}"/>
          </ac:spMkLst>
        </pc:spChg>
        <pc:picChg chg="add mod">
          <ac:chgData name="Kathryn Stanis" userId="39d8dccc-8650-402b-9270-6c76ce9d78ee" providerId="ADAL" clId="{B4217708-1F83-490A-92C6-55003471E1D0}" dt="2026-03-25T09:56:02.090" v="9310"/>
          <ac:picMkLst>
            <pc:docMk/>
            <pc:sldMk cId="1966807632" sldId="271"/>
            <ac:picMk id="5" creationId="{CCDA7450-1709-032A-8A9A-B9476C9F3EB2}"/>
          </ac:picMkLst>
        </pc:picChg>
      </pc:sldChg>
      <pc:sldChg chg="modSp add mod modAnim">
        <pc:chgData name="Kathryn Stanis" userId="39d8dccc-8650-402b-9270-6c76ce9d78ee" providerId="ADAL" clId="{B4217708-1F83-490A-92C6-55003471E1D0}" dt="2026-03-25T09:52:25.056" v="9276"/>
        <pc:sldMkLst>
          <pc:docMk/>
          <pc:sldMk cId="3659515766" sldId="272"/>
        </pc:sldMkLst>
        <pc:spChg chg="mod">
          <ac:chgData name="Kathryn Stanis" userId="39d8dccc-8650-402b-9270-6c76ce9d78ee" providerId="ADAL" clId="{B4217708-1F83-490A-92C6-55003471E1D0}" dt="2026-03-24T15:41:48.626" v="4394" actId="20577"/>
          <ac:spMkLst>
            <pc:docMk/>
            <pc:sldMk cId="3659515766" sldId="272"/>
            <ac:spMk id="3" creationId="{D555C30E-3C5F-3861-A8AB-ECF5598A1130}"/>
          </ac:spMkLst>
        </pc:spChg>
      </pc:sldChg>
      <pc:sldChg chg="addSp delSp modSp add mod modAnim">
        <pc:chgData name="Kathryn Stanis" userId="39d8dccc-8650-402b-9270-6c76ce9d78ee" providerId="ADAL" clId="{B4217708-1F83-490A-92C6-55003471E1D0}" dt="2026-03-25T11:50:07.950" v="9821"/>
        <pc:sldMkLst>
          <pc:docMk/>
          <pc:sldMk cId="2834025756" sldId="274"/>
        </pc:sldMkLst>
        <pc:spChg chg="mod">
          <ac:chgData name="Kathryn Stanis" userId="39d8dccc-8650-402b-9270-6c76ce9d78ee" providerId="ADAL" clId="{B4217708-1F83-490A-92C6-55003471E1D0}" dt="2026-03-24T15:42:15.316" v="4399" actId="20577"/>
          <ac:spMkLst>
            <pc:docMk/>
            <pc:sldMk cId="2834025756" sldId="274"/>
            <ac:spMk id="3" creationId="{965EA7FA-3F41-EFD4-24ED-A03514F3EC82}"/>
          </ac:spMkLst>
        </pc:spChg>
        <pc:picChg chg="add mod">
          <ac:chgData name="Kathryn Stanis" userId="39d8dccc-8650-402b-9270-6c76ce9d78ee" providerId="ADAL" clId="{B4217708-1F83-490A-92C6-55003471E1D0}" dt="2026-03-24T14:55:13.577" v="3654" actId="1076"/>
          <ac:picMkLst>
            <pc:docMk/>
            <pc:sldMk cId="2834025756" sldId="274"/>
            <ac:picMk id="9" creationId="{2FB3F3DA-64D6-AA6F-0F39-80D88D590805}"/>
          </ac:picMkLst>
        </pc:picChg>
      </pc:sldChg>
      <pc:sldChg chg="addSp delSp modSp add mod ord modAnim">
        <pc:chgData name="Kathryn Stanis" userId="39d8dccc-8650-402b-9270-6c76ce9d78ee" providerId="ADAL" clId="{B4217708-1F83-490A-92C6-55003471E1D0}" dt="2026-03-25T11:50:35.159" v="9823"/>
        <pc:sldMkLst>
          <pc:docMk/>
          <pc:sldMk cId="2077174618" sldId="275"/>
        </pc:sldMkLst>
        <pc:spChg chg="add mod">
          <ac:chgData name="Kathryn Stanis" userId="39d8dccc-8650-402b-9270-6c76ce9d78ee" providerId="ADAL" clId="{B4217708-1F83-490A-92C6-55003471E1D0}" dt="2026-03-24T23:59:34.240" v="9228" actId="14100"/>
          <ac:spMkLst>
            <pc:docMk/>
            <pc:sldMk cId="2077174618" sldId="275"/>
            <ac:spMk id="2" creationId="{6DCD2C45-CC35-4A97-31F1-FB72BB314A17}"/>
          </ac:spMkLst>
        </pc:spChg>
        <pc:spChg chg="mod">
          <ac:chgData name="Kathryn Stanis" userId="39d8dccc-8650-402b-9270-6c76ce9d78ee" providerId="ADAL" clId="{B4217708-1F83-490A-92C6-55003471E1D0}" dt="2026-03-24T23:59:10.652" v="9223" actId="14100"/>
          <ac:spMkLst>
            <pc:docMk/>
            <pc:sldMk cId="2077174618" sldId="275"/>
            <ac:spMk id="3" creationId="{B8637869-4959-5967-1532-DACBBB37A25D}"/>
          </ac:spMkLst>
        </pc:spChg>
        <pc:picChg chg="add mod">
          <ac:chgData name="Kathryn Stanis" userId="39d8dccc-8650-402b-9270-6c76ce9d78ee" providerId="ADAL" clId="{B4217708-1F83-490A-92C6-55003471E1D0}" dt="2026-03-24T15:55:44.269" v="5233" actId="1076"/>
          <ac:picMkLst>
            <pc:docMk/>
            <pc:sldMk cId="2077174618" sldId="275"/>
            <ac:picMk id="5" creationId="{ACB05097-CFCB-9D21-418D-58F8AD3EAA2F}"/>
          </ac:picMkLst>
        </pc:picChg>
      </pc:sldChg>
      <pc:sldChg chg="addSp delSp modSp add mod modAnim">
        <pc:chgData name="Kathryn Stanis" userId="39d8dccc-8650-402b-9270-6c76ce9d78ee" providerId="ADAL" clId="{B4217708-1F83-490A-92C6-55003471E1D0}" dt="2026-03-25T11:50:58.447" v="9824"/>
        <pc:sldMkLst>
          <pc:docMk/>
          <pc:sldMk cId="3829950101" sldId="276"/>
        </pc:sldMkLst>
        <pc:spChg chg="add mod">
          <ac:chgData name="Kathryn Stanis" userId="39d8dccc-8650-402b-9270-6c76ce9d78ee" providerId="ADAL" clId="{B4217708-1F83-490A-92C6-55003471E1D0}" dt="2026-03-25T00:00:07.535" v="9234" actId="14100"/>
          <ac:spMkLst>
            <pc:docMk/>
            <pc:sldMk cId="3829950101" sldId="276"/>
            <ac:spMk id="3" creationId="{E6DDAABB-CE14-19ED-92D5-6069DA0FBC76}"/>
          </ac:spMkLst>
        </pc:spChg>
        <pc:spChg chg="add mod">
          <ac:chgData name="Kathryn Stanis" userId="39d8dccc-8650-402b-9270-6c76ce9d78ee" providerId="ADAL" clId="{B4217708-1F83-490A-92C6-55003471E1D0}" dt="2026-03-25T10:00:53.648" v="9335" actId="14100"/>
          <ac:spMkLst>
            <pc:docMk/>
            <pc:sldMk cId="3829950101" sldId="276"/>
            <ac:spMk id="4" creationId="{1F83056D-AF99-8EB7-324C-8C7E2E49A023}"/>
          </ac:spMkLst>
        </pc:spChg>
        <pc:spChg chg="add mod">
          <ac:chgData name="Kathryn Stanis" userId="39d8dccc-8650-402b-9270-6c76ce9d78ee" providerId="ADAL" clId="{B4217708-1F83-490A-92C6-55003471E1D0}" dt="2026-03-25T10:00:35.618" v="9332" actId="14100"/>
          <ac:spMkLst>
            <pc:docMk/>
            <pc:sldMk cId="3829950101" sldId="276"/>
            <ac:spMk id="11" creationId="{3452A3E5-8859-C52C-64CC-2BAC08DC5CC5}"/>
          </ac:spMkLst>
        </pc:spChg>
        <pc:picChg chg="add mod ord">
          <ac:chgData name="Kathryn Stanis" userId="39d8dccc-8650-402b-9270-6c76ce9d78ee" providerId="ADAL" clId="{B4217708-1F83-490A-92C6-55003471E1D0}" dt="2026-03-24T14:59:54.709" v="3776" actId="1076"/>
          <ac:picMkLst>
            <pc:docMk/>
            <pc:sldMk cId="3829950101" sldId="276"/>
            <ac:picMk id="12" creationId="{3E5B6B50-C2F6-E258-DE96-39594BAC344C}"/>
          </ac:picMkLst>
        </pc:picChg>
      </pc:sldChg>
      <pc:sldChg chg="addSp delSp modSp add mod ord modAnim">
        <pc:chgData name="Kathryn Stanis" userId="39d8dccc-8650-402b-9270-6c76ce9d78ee" providerId="ADAL" clId="{B4217708-1F83-490A-92C6-55003471E1D0}" dt="2026-03-25T10:56:36.460" v="9746"/>
        <pc:sldMkLst>
          <pc:docMk/>
          <pc:sldMk cId="1102876818" sldId="277"/>
        </pc:sldMkLst>
        <pc:spChg chg="mod">
          <ac:chgData name="Kathryn Stanis" userId="39d8dccc-8650-402b-9270-6c76ce9d78ee" providerId="ADAL" clId="{B4217708-1F83-490A-92C6-55003471E1D0}" dt="2026-03-24T15:42:55.776" v="4408" actId="14100"/>
          <ac:spMkLst>
            <pc:docMk/>
            <pc:sldMk cId="1102876818" sldId="277"/>
            <ac:spMk id="3" creationId="{346907F7-7654-53C9-6204-516D61FFBCDD}"/>
          </ac:spMkLst>
        </pc:spChg>
        <pc:spChg chg="mod">
          <ac:chgData name="Kathryn Stanis" userId="39d8dccc-8650-402b-9270-6c76ce9d78ee" providerId="ADAL" clId="{B4217708-1F83-490A-92C6-55003471E1D0}" dt="2026-03-24T13:31:50.941" v="2411" actId="20577"/>
          <ac:spMkLst>
            <pc:docMk/>
            <pc:sldMk cId="1102876818" sldId="277"/>
            <ac:spMk id="6" creationId="{46E98F15-F450-674C-E7DA-37B6010493EF}"/>
          </ac:spMkLst>
        </pc:spChg>
      </pc:sldChg>
      <pc:sldChg chg="addSp delSp modSp add mod modAnim">
        <pc:chgData name="Kathryn Stanis" userId="39d8dccc-8650-402b-9270-6c76ce9d78ee" providerId="ADAL" clId="{B4217708-1F83-490A-92C6-55003471E1D0}" dt="2026-03-25T10:02:01.995" v="9346"/>
        <pc:sldMkLst>
          <pc:docMk/>
          <pc:sldMk cId="3287719860" sldId="278"/>
        </pc:sldMkLst>
        <pc:spChg chg="add mod">
          <ac:chgData name="Kathryn Stanis" userId="39d8dccc-8650-402b-9270-6c76ce9d78ee" providerId="ADAL" clId="{B4217708-1F83-490A-92C6-55003471E1D0}" dt="2026-03-25T10:01:58.255" v="9345" actId="14100"/>
          <ac:spMkLst>
            <pc:docMk/>
            <pc:sldMk cId="3287719860" sldId="278"/>
            <ac:spMk id="2" creationId="{3ED36C0D-C7A8-1E19-445A-C86CD61259B3}"/>
          </ac:spMkLst>
        </pc:spChg>
        <pc:spChg chg="mod">
          <ac:chgData name="Kathryn Stanis" userId="39d8dccc-8650-402b-9270-6c76ce9d78ee" providerId="ADAL" clId="{B4217708-1F83-490A-92C6-55003471E1D0}" dt="2026-03-25T10:01:48.286" v="9342" actId="14100"/>
          <ac:spMkLst>
            <pc:docMk/>
            <pc:sldMk cId="3287719860" sldId="278"/>
            <ac:spMk id="3" creationId="{976E471D-FAC4-F668-211E-B7512B397019}"/>
          </ac:spMkLst>
        </pc:spChg>
      </pc:sldChg>
      <pc:sldChg chg="addSp modSp add mod modAnim">
        <pc:chgData name="Kathryn Stanis" userId="39d8dccc-8650-402b-9270-6c76ce9d78ee" providerId="ADAL" clId="{B4217708-1F83-490A-92C6-55003471E1D0}" dt="2026-03-25T10:02:39.434" v="9353"/>
        <pc:sldMkLst>
          <pc:docMk/>
          <pc:sldMk cId="1733070818" sldId="280"/>
        </pc:sldMkLst>
        <pc:spChg chg="add mod">
          <ac:chgData name="Kathryn Stanis" userId="39d8dccc-8650-402b-9270-6c76ce9d78ee" providerId="ADAL" clId="{B4217708-1F83-490A-92C6-55003471E1D0}" dt="2026-03-25T10:02:36.371" v="9352" actId="14100"/>
          <ac:spMkLst>
            <pc:docMk/>
            <pc:sldMk cId="1733070818" sldId="280"/>
            <ac:spMk id="2" creationId="{53595F86-D615-D733-4F24-D9420AE1FA1B}"/>
          </ac:spMkLst>
        </pc:spChg>
        <pc:spChg chg="mod">
          <ac:chgData name="Kathryn Stanis" userId="39d8dccc-8650-402b-9270-6c76ce9d78ee" providerId="ADAL" clId="{B4217708-1F83-490A-92C6-55003471E1D0}" dt="2026-03-25T10:02:26.300" v="9349" actId="14100"/>
          <ac:spMkLst>
            <pc:docMk/>
            <pc:sldMk cId="1733070818" sldId="280"/>
            <ac:spMk id="3" creationId="{7E3E2EE9-A8EA-A380-87F3-9AAFB5B1A523}"/>
          </ac:spMkLst>
        </pc:spChg>
      </pc:sldChg>
      <pc:sldChg chg="addSp delSp modSp add mod modAnim">
        <pc:chgData name="Kathryn Stanis" userId="39d8dccc-8650-402b-9270-6c76ce9d78ee" providerId="ADAL" clId="{B4217708-1F83-490A-92C6-55003471E1D0}" dt="2026-03-25T19:40:08.799" v="10391"/>
        <pc:sldMkLst>
          <pc:docMk/>
          <pc:sldMk cId="520240497" sldId="281"/>
        </pc:sldMkLst>
        <pc:spChg chg="mod">
          <ac:chgData name="Kathryn Stanis" userId="39d8dccc-8650-402b-9270-6c76ce9d78ee" providerId="ADAL" clId="{B4217708-1F83-490A-92C6-55003471E1D0}" dt="2026-03-24T23:54:17.095" v="9155" actId="14100"/>
          <ac:spMkLst>
            <pc:docMk/>
            <pc:sldMk cId="520240497" sldId="281"/>
            <ac:spMk id="3" creationId="{C7CBF967-758A-ECF2-B0CF-2AA3205483C9}"/>
          </ac:spMkLst>
        </pc:spChg>
        <pc:spChg chg="add mod">
          <ac:chgData name="Kathryn Stanis" userId="39d8dccc-8650-402b-9270-6c76ce9d78ee" providerId="ADAL" clId="{B4217708-1F83-490A-92C6-55003471E1D0}" dt="2026-03-24T23:55:26.362" v="9168" actId="14100"/>
          <ac:spMkLst>
            <pc:docMk/>
            <pc:sldMk cId="520240497" sldId="281"/>
            <ac:spMk id="9" creationId="{1AB0BD74-166B-9768-88B4-908FA47131F0}"/>
          </ac:spMkLst>
        </pc:spChg>
        <pc:spChg chg="add mod">
          <ac:chgData name="Kathryn Stanis" userId="39d8dccc-8650-402b-9270-6c76ce9d78ee" providerId="ADAL" clId="{B4217708-1F83-490A-92C6-55003471E1D0}" dt="2026-03-24T23:55:57.542" v="9178" actId="14100"/>
          <ac:spMkLst>
            <pc:docMk/>
            <pc:sldMk cId="520240497" sldId="281"/>
            <ac:spMk id="10" creationId="{9A6972E1-DFF0-2F4A-5DE9-31BD565981A5}"/>
          </ac:spMkLst>
        </pc:spChg>
        <pc:spChg chg="add mod">
          <ac:chgData name="Kathryn Stanis" userId="39d8dccc-8650-402b-9270-6c76ce9d78ee" providerId="ADAL" clId="{B4217708-1F83-490A-92C6-55003471E1D0}" dt="2026-03-24T23:56:13.415" v="9182" actId="14100"/>
          <ac:spMkLst>
            <pc:docMk/>
            <pc:sldMk cId="520240497" sldId="281"/>
            <ac:spMk id="11" creationId="{C6CC9B73-6C76-F9D9-7454-EF3003AEEA83}"/>
          </ac:spMkLst>
        </pc:spChg>
        <pc:picChg chg="add mod">
          <ac:chgData name="Kathryn Stanis" userId="39d8dccc-8650-402b-9270-6c76ce9d78ee" providerId="ADAL" clId="{B4217708-1F83-490A-92C6-55003471E1D0}" dt="2026-03-24T15:32:48.171" v="4384" actId="1076"/>
          <ac:picMkLst>
            <pc:docMk/>
            <pc:sldMk cId="520240497" sldId="281"/>
            <ac:picMk id="6" creationId="{9CD54B8D-4B89-FE6B-78E0-37606458CF8D}"/>
          </ac:picMkLst>
        </pc:picChg>
      </pc:sldChg>
      <pc:sldChg chg="addSp delSp modSp add mod ord modAnim">
        <pc:chgData name="Kathryn Stanis" userId="39d8dccc-8650-402b-9270-6c76ce9d78ee" providerId="ADAL" clId="{B4217708-1F83-490A-92C6-55003471E1D0}" dt="2026-03-25T10:03:14.407" v="9360"/>
        <pc:sldMkLst>
          <pc:docMk/>
          <pc:sldMk cId="3648047380" sldId="282"/>
        </pc:sldMkLst>
        <pc:spChg chg="add mod">
          <ac:chgData name="Kathryn Stanis" userId="39d8dccc-8650-402b-9270-6c76ce9d78ee" providerId="ADAL" clId="{B4217708-1F83-490A-92C6-55003471E1D0}" dt="2026-03-25T10:03:11.035" v="9359" actId="14100"/>
          <ac:spMkLst>
            <pc:docMk/>
            <pc:sldMk cId="3648047380" sldId="282"/>
            <ac:spMk id="2" creationId="{1F7CC096-F037-25A1-F5F1-21177D2732EE}"/>
          </ac:spMkLst>
        </pc:spChg>
        <pc:spChg chg="mod">
          <ac:chgData name="Kathryn Stanis" userId="39d8dccc-8650-402b-9270-6c76ce9d78ee" providerId="ADAL" clId="{B4217708-1F83-490A-92C6-55003471E1D0}" dt="2026-03-25T10:02:58.147" v="9356" actId="14100"/>
          <ac:spMkLst>
            <pc:docMk/>
            <pc:sldMk cId="3648047380" sldId="282"/>
            <ac:spMk id="3" creationId="{ADD6B000-9C2D-0608-D250-5DD16D1DB50D}"/>
          </ac:spMkLst>
        </pc:spChg>
      </pc:sldChg>
      <pc:sldChg chg="addSp delSp modSp add mod ord modAnim">
        <pc:chgData name="Kathryn Stanis" userId="39d8dccc-8650-402b-9270-6c76ce9d78ee" providerId="ADAL" clId="{B4217708-1F83-490A-92C6-55003471E1D0}" dt="2026-03-25T19:46:14.139" v="10411"/>
        <pc:sldMkLst>
          <pc:docMk/>
          <pc:sldMk cId="1614483284" sldId="283"/>
        </pc:sldMkLst>
        <pc:spChg chg="mod">
          <ac:chgData name="Kathryn Stanis" userId="39d8dccc-8650-402b-9270-6c76ce9d78ee" providerId="ADAL" clId="{B4217708-1F83-490A-92C6-55003471E1D0}" dt="2026-03-25T19:45:15.581" v="10401" actId="14100"/>
          <ac:spMkLst>
            <pc:docMk/>
            <pc:sldMk cId="1614483284" sldId="283"/>
            <ac:spMk id="3" creationId="{FCBB8862-645C-FCA2-E9EB-D9B379C48BE9}"/>
          </ac:spMkLst>
        </pc:spChg>
        <pc:spChg chg="add mod">
          <ac:chgData name="Kathryn Stanis" userId="39d8dccc-8650-402b-9270-6c76ce9d78ee" providerId="ADAL" clId="{B4217708-1F83-490A-92C6-55003471E1D0}" dt="2026-03-25T19:46:08.691" v="10410" actId="14100"/>
          <ac:spMkLst>
            <pc:docMk/>
            <pc:sldMk cId="1614483284" sldId="283"/>
            <ac:spMk id="5" creationId="{11FE1173-3E93-C3E4-C169-2983DD3F16EC}"/>
          </ac:spMkLst>
        </pc:spChg>
        <pc:spChg chg="mod">
          <ac:chgData name="Kathryn Stanis" userId="39d8dccc-8650-402b-9270-6c76ce9d78ee" providerId="ADAL" clId="{B4217708-1F83-490A-92C6-55003471E1D0}" dt="2026-03-24T15:13:48.217" v="4090" actId="122"/>
          <ac:spMkLst>
            <pc:docMk/>
            <pc:sldMk cId="1614483284" sldId="283"/>
            <ac:spMk id="6" creationId="{750C0D30-A4F3-2FB4-1278-E086713AD171}"/>
          </ac:spMkLst>
        </pc:spChg>
        <pc:picChg chg="add mod">
          <ac:chgData name="Kathryn Stanis" userId="39d8dccc-8650-402b-9270-6c76ce9d78ee" providerId="ADAL" clId="{B4217708-1F83-490A-92C6-55003471E1D0}" dt="2026-03-24T15:27:35.618" v="4342" actId="14100"/>
          <ac:picMkLst>
            <pc:docMk/>
            <pc:sldMk cId="1614483284" sldId="283"/>
            <ac:picMk id="1028" creationId="{4682B2A5-4811-7EFB-E1FF-54A4BB76F511}"/>
          </ac:picMkLst>
        </pc:picChg>
      </pc:sldChg>
      <pc:sldChg chg="addSp delSp modSp add mod modAnim">
        <pc:chgData name="Kathryn Stanis" userId="39d8dccc-8650-402b-9270-6c76ce9d78ee" providerId="ADAL" clId="{B4217708-1F83-490A-92C6-55003471E1D0}" dt="2026-03-25T19:44:23.725" v="10398"/>
        <pc:sldMkLst>
          <pc:docMk/>
          <pc:sldMk cId="1299297008" sldId="284"/>
        </pc:sldMkLst>
        <pc:spChg chg="mod">
          <ac:chgData name="Kathryn Stanis" userId="39d8dccc-8650-402b-9270-6c76ce9d78ee" providerId="ADAL" clId="{B4217708-1F83-490A-92C6-55003471E1D0}" dt="2026-03-25T12:17:04.791" v="10010" actId="14100"/>
          <ac:spMkLst>
            <pc:docMk/>
            <pc:sldMk cId="1299297008" sldId="284"/>
            <ac:spMk id="3" creationId="{BB844505-023B-0017-3AE8-6189C19705C3}"/>
          </ac:spMkLst>
        </pc:spChg>
        <pc:spChg chg="add mod">
          <ac:chgData name="Kathryn Stanis" userId="39d8dccc-8650-402b-9270-6c76ce9d78ee" providerId="ADAL" clId="{B4217708-1F83-490A-92C6-55003471E1D0}" dt="2026-03-25T12:17:13.430" v="10013" actId="14100"/>
          <ac:spMkLst>
            <pc:docMk/>
            <pc:sldMk cId="1299297008" sldId="284"/>
            <ac:spMk id="4" creationId="{A9E284D4-61E1-3389-E85A-EDE4E3BDAA1D}"/>
          </ac:spMkLst>
        </pc:spChg>
        <pc:picChg chg="add mod">
          <ac:chgData name="Kathryn Stanis" userId="39d8dccc-8650-402b-9270-6c76ce9d78ee" providerId="ADAL" clId="{B4217708-1F83-490A-92C6-55003471E1D0}" dt="2026-03-24T17:28:06.928" v="9064" actId="1076"/>
          <ac:picMkLst>
            <pc:docMk/>
            <pc:sldMk cId="1299297008" sldId="284"/>
            <ac:picMk id="2054" creationId="{5C5AC92C-2B21-A14C-D387-D851B5481120}"/>
          </ac:picMkLst>
        </pc:picChg>
      </pc:sldChg>
      <pc:sldChg chg="addSp delSp modSp add mod ord addAnim delAnim modAnim">
        <pc:chgData name="Kathryn Stanis" userId="39d8dccc-8650-402b-9270-6c76ce9d78ee" providerId="ADAL" clId="{B4217708-1F83-490A-92C6-55003471E1D0}" dt="2026-03-26T13:41:14.630" v="10445"/>
        <pc:sldMkLst>
          <pc:docMk/>
          <pc:sldMk cId="4061343347" sldId="285"/>
        </pc:sldMkLst>
        <pc:spChg chg="mod">
          <ac:chgData name="Kathryn Stanis" userId="39d8dccc-8650-402b-9270-6c76ce9d78ee" providerId="ADAL" clId="{B4217708-1F83-490A-92C6-55003471E1D0}" dt="2026-03-25T10:43:07.196" v="9654" actId="14100"/>
          <ac:spMkLst>
            <pc:docMk/>
            <pc:sldMk cId="4061343347" sldId="285"/>
            <ac:spMk id="3" creationId="{C0758CDE-9FE7-2C2A-8B02-96B7E1040E33}"/>
          </ac:spMkLst>
        </pc:spChg>
        <pc:spChg chg="mod">
          <ac:chgData name="Kathryn Stanis" userId="39d8dccc-8650-402b-9270-6c76ce9d78ee" providerId="ADAL" clId="{B4217708-1F83-490A-92C6-55003471E1D0}" dt="2026-03-24T15:45:01.811" v="4565" actId="14100"/>
          <ac:spMkLst>
            <pc:docMk/>
            <pc:sldMk cId="4061343347" sldId="285"/>
            <ac:spMk id="6" creationId="{F8194F25-5A9C-2167-6462-35B4F83A458E}"/>
          </ac:spMkLst>
        </pc:spChg>
        <pc:spChg chg="add mod">
          <ac:chgData name="Kathryn Stanis" userId="39d8dccc-8650-402b-9270-6c76ce9d78ee" providerId="ADAL" clId="{B4217708-1F83-490A-92C6-55003471E1D0}" dt="2026-03-25T10:44:36.910" v="9672" actId="14100"/>
          <ac:spMkLst>
            <pc:docMk/>
            <pc:sldMk cId="4061343347" sldId="285"/>
            <ac:spMk id="8" creationId="{CFF92FD1-AC1B-88EF-ACBF-F7BD1C34098E}"/>
          </ac:spMkLst>
        </pc:spChg>
        <pc:picChg chg="add mod">
          <ac:chgData name="Kathryn Stanis" userId="39d8dccc-8650-402b-9270-6c76ce9d78ee" providerId="ADAL" clId="{B4217708-1F83-490A-92C6-55003471E1D0}" dt="2026-03-26T13:41:09.667" v="10444" actId="1076"/>
          <ac:picMkLst>
            <pc:docMk/>
            <pc:sldMk cId="4061343347" sldId="285"/>
            <ac:picMk id="9" creationId="{A346042D-2B11-FFF9-CFF0-3A5C82F19707}"/>
          </ac:picMkLst>
        </pc:picChg>
      </pc:sldChg>
      <pc:sldChg chg="addSp delSp modSp add mod modAnim">
        <pc:chgData name="Kathryn Stanis" userId="39d8dccc-8650-402b-9270-6c76ce9d78ee" providerId="ADAL" clId="{B4217708-1F83-490A-92C6-55003471E1D0}" dt="2026-03-25T12:33:14.589" v="10270" actId="20577"/>
        <pc:sldMkLst>
          <pc:docMk/>
          <pc:sldMk cId="206359132" sldId="286"/>
        </pc:sldMkLst>
        <pc:spChg chg="add mod">
          <ac:chgData name="Kathryn Stanis" userId="39d8dccc-8650-402b-9270-6c76ce9d78ee" providerId="ADAL" clId="{B4217708-1F83-490A-92C6-55003471E1D0}" dt="2026-03-25T12:33:14.589" v="10270" actId="20577"/>
          <ac:spMkLst>
            <pc:docMk/>
            <pc:sldMk cId="206359132" sldId="286"/>
            <ac:spMk id="2" creationId="{097045EA-B9C4-471D-08B6-8A810E4B4010}"/>
          </ac:spMkLst>
        </pc:spChg>
        <pc:spChg chg="mod">
          <ac:chgData name="Kathryn Stanis" userId="39d8dccc-8650-402b-9270-6c76ce9d78ee" providerId="ADAL" clId="{B4217708-1F83-490A-92C6-55003471E1D0}" dt="2026-03-25T12:32:37.735" v="10194" actId="1076"/>
          <ac:spMkLst>
            <pc:docMk/>
            <pc:sldMk cId="206359132" sldId="286"/>
            <ac:spMk id="3" creationId="{F4483C7A-5224-59EC-E01F-F17E93776327}"/>
          </ac:spMkLst>
        </pc:spChg>
      </pc:sldChg>
      <pc:sldChg chg="addSp delSp modSp add mod ord modAnim">
        <pc:chgData name="Kathryn Stanis" userId="39d8dccc-8650-402b-9270-6c76ce9d78ee" providerId="ADAL" clId="{B4217708-1F83-490A-92C6-55003471E1D0}" dt="2026-03-25T12:34:50.745" v="10272"/>
        <pc:sldMkLst>
          <pc:docMk/>
          <pc:sldMk cId="4134802647" sldId="287"/>
        </pc:sldMkLst>
        <pc:spChg chg="mod">
          <ac:chgData name="Kathryn Stanis" userId="39d8dccc-8650-402b-9270-6c76ce9d78ee" providerId="ADAL" clId="{B4217708-1F83-490A-92C6-55003471E1D0}" dt="2026-03-25T10:33:06.798" v="9518" actId="14100"/>
          <ac:spMkLst>
            <pc:docMk/>
            <pc:sldMk cId="4134802647" sldId="287"/>
            <ac:spMk id="3" creationId="{71B92B6B-9002-040B-4F23-00F1C1B7304D}"/>
          </ac:spMkLst>
        </pc:spChg>
        <pc:spChg chg="mod">
          <ac:chgData name="Kathryn Stanis" userId="39d8dccc-8650-402b-9270-6c76ce9d78ee" providerId="ADAL" clId="{B4217708-1F83-490A-92C6-55003471E1D0}" dt="2026-03-24T15:53:46.066" v="5199" actId="20577"/>
          <ac:spMkLst>
            <pc:docMk/>
            <pc:sldMk cId="4134802647" sldId="287"/>
            <ac:spMk id="6" creationId="{B7759D92-7836-3CC8-15C7-7072E2010FE0}"/>
          </ac:spMkLst>
        </pc:spChg>
        <pc:picChg chg="add mod">
          <ac:chgData name="Kathryn Stanis" userId="39d8dccc-8650-402b-9270-6c76ce9d78ee" providerId="ADAL" clId="{B4217708-1F83-490A-92C6-55003471E1D0}" dt="2026-03-25T10:33:10.798" v="9519" actId="1076"/>
          <ac:picMkLst>
            <pc:docMk/>
            <pc:sldMk cId="4134802647" sldId="287"/>
            <ac:picMk id="8" creationId="{0B05FF41-86E3-7BF5-4170-D2F9CE62FB43}"/>
          </ac:picMkLst>
        </pc:picChg>
      </pc:sldChg>
      <pc:sldChg chg="addSp delSp modSp add mod modAnim">
        <pc:chgData name="Kathryn Stanis" userId="39d8dccc-8650-402b-9270-6c76ce9d78ee" providerId="ADAL" clId="{B4217708-1F83-490A-92C6-55003471E1D0}" dt="2026-03-25T11:00:45.074" v="9781" actId="14100"/>
        <pc:sldMkLst>
          <pc:docMk/>
          <pc:sldMk cId="1917514418" sldId="288"/>
        </pc:sldMkLst>
        <pc:spChg chg="mod">
          <ac:chgData name="Kathryn Stanis" userId="39d8dccc-8650-402b-9270-6c76ce9d78ee" providerId="ADAL" clId="{B4217708-1F83-490A-92C6-55003471E1D0}" dt="2026-03-25T10:49:52.384" v="9683" actId="14100"/>
          <ac:spMkLst>
            <pc:docMk/>
            <pc:sldMk cId="1917514418" sldId="288"/>
            <ac:spMk id="3" creationId="{F2D094CB-C0E5-D05B-8238-B8967A8EF639}"/>
          </ac:spMkLst>
        </pc:spChg>
        <pc:spChg chg="add mod">
          <ac:chgData name="Kathryn Stanis" userId="39d8dccc-8650-402b-9270-6c76ce9d78ee" providerId="ADAL" clId="{B4217708-1F83-490A-92C6-55003471E1D0}" dt="2026-03-25T10:59:20.479" v="9759" actId="14100"/>
          <ac:spMkLst>
            <pc:docMk/>
            <pc:sldMk cId="1917514418" sldId="288"/>
            <ac:spMk id="4" creationId="{5BA4ABD5-0FD3-9664-F11A-FD71DD8850EC}"/>
          </ac:spMkLst>
        </pc:spChg>
        <pc:spChg chg="add mod">
          <ac:chgData name="Kathryn Stanis" userId="39d8dccc-8650-402b-9270-6c76ce9d78ee" providerId="ADAL" clId="{B4217708-1F83-490A-92C6-55003471E1D0}" dt="2026-03-25T10:59:55.226" v="9765" actId="14100"/>
          <ac:spMkLst>
            <pc:docMk/>
            <pc:sldMk cId="1917514418" sldId="288"/>
            <ac:spMk id="5" creationId="{58F51528-12D2-339D-771A-A78CC2CB823C}"/>
          </ac:spMkLst>
        </pc:spChg>
        <pc:spChg chg="add mod">
          <ac:chgData name="Kathryn Stanis" userId="39d8dccc-8650-402b-9270-6c76ce9d78ee" providerId="ADAL" clId="{B4217708-1F83-490A-92C6-55003471E1D0}" dt="2026-03-25T11:00:13.223" v="9771" actId="14100"/>
          <ac:spMkLst>
            <pc:docMk/>
            <pc:sldMk cId="1917514418" sldId="288"/>
            <ac:spMk id="6" creationId="{F8888418-BCDD-8BD3-7C3F-43745E14F185}"/>
          </ac:spMkLst>
        </pc:spChg>
        <pc:spChg chg="add mod">
          <ac:chgData name="Kathryn Stanis" userId="39d8dccc-8650-402b-9270-6c76ce9d78ee" providerId="ADAL" clId="{B4217708-1F83-490A-92C6-55003471E1D0}" dt="2026-03-25T11:00:36.680" v="9778" actId="14100"/>
          <ac:spMkLst>
            <pc:docMk/>
            <pc:sldMk cId="1917514418" sldId="288"/>
            <ac:spMk id="8" creationId="{591C11D9-0117-A0CC-7552-689EB1A2EA15}"/>
          </ac:spMkLst>
        </pc:spChg>
        <pc:spChg chg="add mod">
          <ac:chgData name="Kathryn Stanis" userId="39d8dccc-8650-402b-9270-6c76ce9d78ee" providerId="ADAL" clId="{B4217708-1F83-490A-92C6-55003471E1D0}" dt="2026-03-25T11:00:45.074" v="9781" actId="14100"/>
          <ac:spMkLst>
            <pc:docMk/>
            <pc:sldMk cId="1917514418" sldId="288"/>
            <ac:spMk id="9" creationId="{ADF5EE7C-7E18-7A89-9D72-52475023BD16}"/>
          </ac:spMkLst>
        </pc:spChg>
      </pc:sldChg>
      <pc:sldChg chg="addSp delSp modSp add mod modAnim">
        <pc:chgData name="Kathryn Stanis" userId="39d8dccc-8650-402b-9270-6c76ce9d78ee" providerId="ADAL" clId="{B4217708-1F83-490A-92C6-55003471E1D0}" dt="2026-03-25T11:01:13.697" v="9782" actId="478"/>
        <pc:sldMkLst>
          <pc:docMk/>
          <pc:sldMk cId="2984934202" sldId="289"/>
        </pc:sldMkLst>
        <pc:spChg chg="mod">
          <ac:chgData name="Kathryn Stanis" userId="39d8dccc-8650-402b-9270-6c76ce9d78ee" providerId="ADAL" clId="{B4217708-1F83-490A-92C6-55003471E1D0}" dt="2026-03-25T10:50:28.541" v="9689" actId="14100"/>
          <ac:spMkLst>
            <pc:docMk/>
            <pc:sldMk cId="2984934202" sldId="289"/>
            <ac:spMk id="3" creationId="{C1877E6E-DB51-ED74-EC26-161DDE147CE9}"/>
          </ac:spMkLst>
        </pc:spChg>
        <pc:spChg chg="add mod">
          <ac:chgData name="Kathryn Stanis" userId="39d8dccc-8650-402b-9270-6c76ce9d78ee" providerId="ADAL" clId="{B4217708-1F83-490A-92C6-55003471E1D0}" dt="2026-03-25T10:50:41.344" v="9693" actId="14100"/>
          <ac:spMkLst>
            <pc:docMk/>
            <pc:sldMk cId="2984934202" sldId="289"/>
            <ac:spMk id="4" creationId="{E610289E-A81D-8062-7A94-7ED2243BA9B4}"/>
          </ac:spMkLst>
        </pc:spChg>
      </pc:sldChg>
      <pc:sldChg chg="addSp modSp add mod ord modAnim">
        <pc:chgData name="Kathryn Stanis" userId="39d8dccc-8650-402b-9270-6c76ce9d78ee" providerId="ADAL" clId="{B4217708-1F83-490A-92C6-55003471E1D0}" dt="2026-03-25T10:51:00.784" v="9697"/>
        <pc:sldMkLst>
          <pc:docMk/>
          <pc:sldMk cId="1661074069" sldId="290"/>
        </pc:sldMkLst>
        <pc:spChg chg="add mod">
          <ac:chgData name="Kathryn Stanis" userId="39d8dccc-8650-402b-9270-6c76ce9d78ee" providerId="ADAL" clId="{B4217708-1F83-490A-92C6-55003471E1D0}" dt="2026-03-24T16:09:37.948" v="6072" actId="20577"/>
          <ac:spMkLst>
            <pc:docMk/>
            <pc:sldMk cId="1661074069" sldId="290"/>
            <ac:spMk id="2" creationId="{1B715DCC-D3E4-37B5-0C3F-FD7ECE698B32}"/>
          </ac:spMkLst>
        </pc:spChg>
        <pc:spChg chg="mod">
          <ac:chgData name="Kathryn Stanis" userId="39d8dccc-8650-402b-9270-6c76ce9d78ee" providerId="ADAL" clId="{B4217708-1F83-490A-92C6-55003471E1D0}" dt="2026-03-24T16:08:29.373" v="5980" actId="14100"/>
          <ac:spMkLst>
            <pc:docMk/>
            <pc:sldMk cId="1661074069" sldId="290"/>
            <ac:spMk id="3" creationId="{8A774DF3-36BA-C1AE-7436-A8414E7354B7}"/>
          </ac:spMkLst>
        </pc:spChg>
        <pc:spChg chg="mod">
          <ac:chgData name="Kathryn Stanis" userId="39d8dccc-8650-402b-9270-6c76ce9d78ee" providerId="ADAL" clId="{B4217708-1F83-490A-92C6-55003471E1D0}" dt="2026-03-24T16:06:55.248" v="5832" actId="20577"/>
          <ac:spMkLst>
            <pc:docMk/>
            <pc:sldMk cId="1661074069" sldId="290"/>
            <ac:spMk id="6" creationId="{1BA506BE-4ACA-C7D9-83EF-D59A99B59BA5}"/>
          </ac:spMkLst>
        </pc:spChg>
      </pc:sldChg>
      <pc:sldChg chg="addSp delSp modSp add mod ord modAnim">
        <pc:chgData name="Kathryn Stanis" userId="39d8dccc-8650-402b-9270-6c76ce9d78ee" providerId="ADAL" clId="{B4217708-1F83-490A-92C6-55003471E1D0}" dt="2026-03-25T19:47:07.166" v="10413"/>
        <pc:sldMkLst>
          <pc:docMk/>
          <pc:sldMk cId="586734160" sldId="291"/>
        </pc:sldMkLst>
        <pc:spChg chg="mod">
          <ac:chgData name="Kathryn Stanis" userId="39d8dccc-8650-402b-9270-6c76ce9d78ee" providerId="ADAL" clId="{B4217708-1F83-490A-92C6-55003471E1D0}" dt="2026-03-25T10:05:00.502" v="9380" actId="14100"/>
          <ac:spMkLst>
            <pc:docMk/>
            <pc:sldMk cId="586734160" sldId="291"/>
            <ac:spMk id="3" creationId="{0A450E00-00FC-9CEA-9B14-86DC4F80A226}"/>
          </ac:spMkLst>
        </pc:spChg>
        <pc:spChg chg="add mod">
          <ac:chgData name="Kathryn Stanis" userId="39d8dccc-8650-402b-9270-6c76ce9d78ee" providerId="ADAL" clId="{B4217708-1F83-490A-92C6-55003471E1D0}" dt="2026-03-25T11:52:26.458" v="9832" actId="14100"/>
          <ac:spMkLst>
            <pc:docMk/>
            <pc:sldMk cId="586734160" sldId="291"/>
            <ac:spMk id="4" creationId="{1360C097-712E-CF93-220A-0C8E445573F6}"/>
          </ac:spMkLst>
        </pc:spChg>
        <pc:picChg chg="add mod">
          <ac:chgData name="Kathryn Stanis" userId="39d8dccc-8650-402b-9270-6c76ce9d78ee" providerId="ADAL" clId="{B4217708-1F83-490A-92C6-55003471E1D0}" dt="2026-03-24T16:12:25.742" v="6212" actId="1076"/>
          <ac:picMkLst>
            <pc:docMk/>
            <pc:sldMk cId="586734160" sldId="291"/>
            <ac:picMk id="1026" creationId="{8806BFDF-F0E2-95CA-3DF8-03A2A770D8EA}"/>
          </ac:picMkLst>
        </pc:picChg>
      </pc:sldChg>
      <pc:sldChg chg="modSp add mod ord modAnim">
        <pc:chgData name="Kathryn Stanis" userId="39d8dccc-8650-402b-9270-6c76ce9d78ee" providerId="ADAL" clId="{B4217708-1F83-490A-92C6-55003471E1D0}" dt="2026-03-25T10:05:23.900" v="9385"/>
        <pc:sldMkLst>
          <pc:docMk/>
          <pc:sldMk cId="1138146238" sldId="292"/>
        </pc:sldMkLst>
        <pc:spChg chg="mod">
          <ac:chgData name="Kathryn Stanis" userId="39d8dccc-8650-402b-9270-6c76ce9d78ee" providerId="ADAL" clId="{B4217708-1F83-490A-92C6-55003471E1D0}" dt="2026-03-24T16:31:32.666" v="6691" actId="20577"/>
          <ac:spMkLst>
            <pc:docMk/>
            <pc:sldMk cId="1138146238" sldId="292"/>
            <ac:spMk id="3" creationId="{FCCF356E-8DE6-0F48-866C-F223B9080274}"/>
          </ac:spMkLst>
        </pc:spChg>
        <pc:spChg chg="mod">
          <ac:chgData name="Kathryn Stanis" userId="39d8dccc-8650-402b-9270-6c76ce9d78ee" providerId="ADAL" clId="{B4217708-1F83-490A-92C6-55003471E1D0}" dt="2026-03-24T16:19:18.214" v="6268" actId="20577"/>
          <ac:spMkLst>
            <pc:docMk/>
            <pc:sldMk cId="1138146238" sldId="292"/>
            <ac:spMk id="6" creationId="{0B1C30C1-E2D1-FBA3-0215-B0DF1E936329}"/>
          </ac:spMkLst>
        </pc:spChg>
      </pc:sldChg>
      <pc:sldChg chg="addSp delSp modSp add mod ord modAnim">
        <pc:chgData name="Kathryn Stanis" userId="39d8dccc-8650-402b-9270-6c76ce9d78ee" providerId="ADAL" clId="{B4217708-1F83-490A-92C6-55003471E1D0}" dt="2026-03-25T19:49:04.620" v="10419"/>
        <pc:sldMkLst>
          <pc:docMk/>
          <pc:sldMk cId="4095289524" sldId="293"/>
        </pc:sldMkLst>
        <pc:spChg chg="mod">
          <ac:chgData name="Kathryn Stanis" userId="39d8dccc-8650-402b-9270-6c76ce9d78ee" providerId="ADAL" clId="{B4217708-1F83-490A-92C6-55003471E1D0}" dt="2026-03-24T23:44:09.720" v="9109" actId="5793"/>
          <ac:spMkLst>
            <pc:docMk/>
            <pc:sldMk cId="4095289524" sldId="293"/>
            <ac:spMk id="3" creationId="{836781DC-60A2-8C89-3C3A-DF14491F5EB6}"/>
          </ac:spMkLst>
        </pc:spChg>
        <pc:spChg chg="mod">
          <ac:chgData name="Kathryn Stanis" userId="39d8dccc-8650-402b-9270-6c76ce9d78ee" providerId="ADAL" clId="{B4217708-1F83-490A-92C6-55003471E1D0}" dt="2026-03-24T16:46:25.711" v="7002" actId="1076"/>
          <ac:spMkLst>
            <pc:docMk/>
            <pc:sldMk cId="4095289524" sldId="293"/>
            <ac:spMk id="6" creationId="{E8AC9A08-DFA8-FA25-3A80-9A8938BD55E5}"/>
          </ac:spMkLst>
        </pc:spChg>
        <pc:picChg chg="add mod">
          <ac:chgData name="Kathryn Stanis" userId="39d8dccc-8650-402b-9270-6c76ce9d78ee" providerId="ADAL" clId="{B4217708-1F83-490A-92C6-55003471E1D0}" dt="2026-03-24T16:29:49.991" v="6677" actId="1076"/>
          <ac:picMkLst>
            <pc:docMk/>
            <pc:sldMk cId="4095289524" sldId="293"/>
            <ac:picMk id="8" creationId="{99966341-3E88-4FF5-1F8D-9CCED3921D12}"/>
          </ac:picMkLst>
        </pc:picChg>
      </pc:sldChg>
      <pc:sldChg chg="addSp delSp modSp add mod ord modAnim">
        <pc:chgData name="Kathryn Stanis" userId="39d8dccc-8650-402b-9270-6c76ce9d78ee" providerId="ADAL" clId="{B4217708-1F83-490A-92C6-55003471E1D0}" dt="2026-03-25T10:51:38.572" v="9703"/>
        <pc:sldMkLst>
          <pc:docMk/>
          <pc:sldMk cId="2128538672" sldId="294"/>
        </pc:sldMkLst>
        <pc:spChg chg="mod">
          <ac:chgData name="Kathryn Stanis" userId="39d8dccc-8650-402b-9270-6c76ce9d78ee" providerId="ADAL" clId="{B4217708-1F83-490A-92C6-55003471E1D0}" dt="2026-03-25T10:51:24.550" v="9699" actId="14100"/>
          <ac:spMkLst>
            <pc:docMk/>
            <pc:sldMk cId="2128538672" sldId="294"/>
            <ac:spMk id="3" creationId="{1FA94123-3A10-2A13-362F-2FC5BAFE4DD7}"/>
          </ac:spMkLst>
        </pc:spChg>
        <pc:spChg chg="add mod">
          <ac:chgData name="Kathryn Stanis" userId="39d8dccc-8650-402b-9270-6c76ce9d78ee" providerId="ADAL" clId="{B4217708-1F83-490A-92C6-55003471E1D0}" dt="2026-03-25T10:51:35.713" v="9702" actId="14100"/>
          <ac:spMkLst>
            <pc:docMk/>
            <pc:sldMk cId="2128538672" sldId="294"/>
            <ac:spMk id="4" creationId="{D05DC752-392F-183C-2C48-9AC174C01E52}"/>
          </ac:spMkLst>
        </pc:spChg>
      </pc:sldChg>
      <pc:sldChg chg="addSp delSp modSp add mod ord modAnim">
        <pc:chgData name="Kathryn Stanis" userId="39d8dccc-8650-402b-9270-6c76ce9d78ee" providerId="ADAL" clId="{B4217708-1F83-490A-92C6-55003471E1D0}" dt="2026-03-25T15:13:45.343" v="10383" actId="478"/>
        <pc:sldMkLst>
          <pc:docMk/>
          <pc:sldMk cId="3275017271" sldId="295"/>
        </pc:sldMkLst>
        <pc:spChg chg="add mod">
          <ac:chgData name="Kathryn Stanis" userId="39d8dccc-8650-402b-9270-6c76ce9d78ee" providerId="ADAL" clId="{B4217708-1F83-490A-92C6-55003471E1D0}" dt="2026-03-24T16:46:55.351" v="7028" actId="20577"/>
          <ac:spMkLst>
            <pc:docMk/>
            <pc:sldMk cId="3275017271" sldId="295"/>
            <ac:spMk id="2" creationId="{721D3ED3-D55B-162C-D3B9-12004F95A1DF}"/>
          </ac:spMkLst>
        </pc:spChg>
        <pc:spChg chg="add mod">
          <ac:chgData name="Kathryn Stanis" userId="39d8dccc-8650-402b-9270-6c76ce9d78ee" providerId="ADAL" clId="{B4217708-1F83-490A-92C6-55003471E1D0}" dt="2026-03-25T10:06:32.713" v="9396" actId="14100"/>
          <ac:spMkLst>
            <pc:docMk/>
            <pc:sldMk cId="3275017271" sldId="295"/>
            <ac:spMk id="3" creationId="{F031AC86-C17E-3D0C-B279-708437C92E39}"/>
          </ac:spMkLst>
        </pc:spChg>
        <pc:spChg chg="add mod">
          <ac:chgData name="Kathryn Stanis" userId="39d8dccc-8650-402b-9270-6c76ce9d78ee" providerId="ADAL" clId="{B4217708-1F83-490A-92C6-55003471E1D0}" dt="2026-03-25T10:06:41.495" v="9399" actId="14100"/>
          <ac:spMkLst>
            <pc:docMk/>
            <pc:sldMk cId="3275017271" sldId="295"/>
            <ac:spMk id="4" creationId="{51B9C8E9-8B25-55C7-B5F4-3DC869707056}"/>
          </ac:spMkLst>
        </pc:spChg>
        <pc:spChg chg="add mod">
          <ac:chgData name="Kathryn Stanis" userId="39d8dccc-8650-402b-9270-6c76ce9d78ee" providerId="ADAL" clId="{B4217708-1F83-490A-92C6-55003471E1D0}" dt="2026-03-25T10:06:02.214" v="9390" actId="14100"/>
          <ac:spMkLst>
            <pc:docMk/>
            <pc:sldMk cId="3275017271" sldId="295"/>
            <ac:spMk id="8" creationId="{255087D9-3D2A-E402-1FFC-B11411D4992C}"/>
          </ac:spMkLst>
        </pc:spChg>
        <pc:picChg chg="add mod">
          <ac:chgData name="Kathryn Stanis" userId="39d8dccc-8650-402b-9270-6c76ce9d78ee" providerId="ADAL" clId="{B4217708-1F83-490A-92C6-55003471E1D0}" dt="2026-03-24T16:49:34.992" v="7195" actId="1076"/>
          <ac:picMkLst>
            <pc:docMk/>
            <pc:sldMk cId="3275017271" sldId="295"/>
            <ac:picMk id="2052" creationId="{E495875A-F441-5717-7F78-74E8FF3CEF00}"/>
          </ac:picMkLst>
        </pc:picChg>
      </pc:sldChg>
      <pc:sldChg chg="addSp delSp modSp add mod ord setBg modAnim">
        <pc:chgData name="Kathryn Stanis" userId="39d8dccc-8650-402b-9270-6c76ce9d78ee" providerId="ADAL" clId="{B4217708-1F83-490A-92C6-55003471E1D0}" dt="2026-03-25T10:52:08.086" v="9709" actId="14100"/>
        <pc:sldMkLst>
          <pc:docMk/>
          <pc:sldMk cId="4113721827" sldId="296"/>
        </pc:sldMkLst>
        <pc:spChg chg="mod">
          <ac:chgData name="Kathryn Stanis" userId="39d8dccc-8650-402b-9270-6c76ce9d78ee" providerId="ADAL" clId="{B4217708-1F83-490A-92C6-55003471E1D0}" dt="2026-03-25T10:51:57.766" v="9706" actId="14100"/>
          <ac:spMkLst>
            <pc:docMk/>
            <pc:sldMk cId="4113721827" sldId="296"/>
            <ac:spMk id="3" creationId="{6532DB9C-3EB1-74A0-3BD0-DD041497235D}"/>
          </ac:spMkLst>
        </pc:spChg>
        <pc:spChg chg="add mod">
          <ac:chgData name="Kathryn Stanis" userId="39d8dccc-8650-402b-9270-6c76ce9d78ee" providerId="ADAL" clId="{B4217708-1F83-490A-92C6-55003471E1D0}" dt="2026-03-25T10:52:08.086" v="9709" actId="14100"/>
          <ac:spMkLst>
            <pc:docMk/>
            <pc:sldMk cId="4113721827" sldId="296"/>
            <ac:spMk id="4" creationId="{772358A4-1D76-D021-7C26-8824E0614898}"/>
          </ac:spMkLst>
        </pc:spChg>
        <pc:picChg chg="add mod">
          <ac:chgData name="Kathryn Stanis" userId="39d8dccc-8650-402b-9270-6c76ce9d78ee" providerId="ADAL" clId="{B4217708-1F83-490A-92C6-55003471E1D0}" dt="2026-03-24T16:53:46.782" v="7457" actId="1076"/>
          <ac:picMkLst>
            <pc:docMk/>
            <pc:sldMk cId="4113721827" sldId="296"/>
            <ac:picMk id="5" creationId="{08EABD2B-BA57-D1FB-55DC-4AAE1E586D2A}"/>
          </ac:picMkLst>
        </pc:picChg>
      </pc:sldChg>
      <pc:sldChg chg="delSp modSp add mod ord modAnim">
        <pc:chgData name="Kathryn Stanis" userId="39d8dccc-8650-402b-9270-6c76ce9d78ee" providerId="ADAL" clId="{B4217708-1F83-490A-92C6-55003471E1D0}" dt="2026-03-25T10:07:11.085" v="9402"/>
        <pc:sldMkLst>
          <pc:docMk/>
          <pc:sldMk cId="3322009597" sldId="297"/>
        </pc:sldMkLst>
        <pc:spChg chg="mod">
          <ac:chgData name="Kathryn Stanis" userId="39d8dccc-8650-402b-9270-6c76ce9d78ee" providerId="ADAL" clId="{B4217708-1F83-490A-92C6-55003471E1D0}" dt="2026-03-24T16:54:15.699" v="7469" actId="20577"/>
          <ac:spMkLst>
            <pc:docMk/>
            <pc:sldMk cId="3322009597" sldId="297"/>
            <ac:spMk id="2" creationId="{EDBD950F-D939-5BAB-1DC1-AA4D5ED9C340}"/>
          </ac:spMkLst>
        </pc:spChg>
        <pc:spChg chg="mod">
          <ac:chgData name="Kathryn Stanis" userId="39d8dccc-8650-402b-9270-6c76ce9d78ee" providerId="ADAL" clId="{B4217708-1F83-490A-92C6-55003471E1D0}" dt="2026-03-24T16:56:16.807" v="7698" actId="113"/>
          <ac:spMkLst>
            <pc:docMk/>
            <pc:sldMk cId="3322009597" sldId="297"/>
            <ac:spMk id="8" creationId="{CFD7AFE8-2923-04CF-FEDA-CD67BED10DF6}"/>
          </ac:spMkLst>
        </pc:spChg>
      </pc:sldChg>
      <pc:sldChg chg="addSp modSp add mod ord modAnim">
        <pc:chgData name="Kathryn Stanis" userId="39d8dccc-8650-402b-9270-6c76ce9d78ee" providerId="ADAL" clId="{B4217708-1F83-490A-92C6-55003471E1D0}" dt="2026-03-25T10:52:38.768" v="9715" actId="14100"/>
        <pc:sldMkLst>
          <pc:docMk/>
          <pc:sldMk cId="2162549096" sldId="298"/>
        </pc:sldMkLst>
        <pc:spChg chg="mod">
          <ac:chgData name="Kathryn Stanis" userId="39d8dccc-8650-402b-9270-6c76ce9d78ee" providerId="ADAL" clId="{B4217708-1F83-490A-92C6-55003471E1D0}" dt="2026-03-25T10:52:30.064" v="9712" actId="14100"/>
          <ac:spMkLst>
            <pc:docMk/>
            <pc:sldMk cId="2162549096" sldId="298"/>
            <ac:spMk id="3" creationId="{B3A16F57-49F8-178A-F949-2C703F47F981}"/>
          </ac:spMkLst>
        </pc:spChg>
        <pc:spChg chg="add mod">
          <ac:chgData name="Kathryn Stanis" userId="39d8dccc-8650-402b-9270-6c76ce9d78ee" providerId="ADAL" clId="{B4217708-1F83-490A-92C6-55003471E1D0}" dt="2026-03-25T10:52:38.768" v="9715" actId="14100"/>
          <ac:spMkLst>
            <pc:docMk/>
            <pc:sldMk cId="2162549096" sldId="298"/>
            <ac:spMk id="4" creationId="{11788086-1DCF-0DA9-E0F8-88C05D81D524}"/>
          </ac:spMkLst>
        </pc:spChg>
      </pc:sldChg>
      <pc:sldChg chg="addSp delSp modSp add mod modAnim">
        <pc:chgData name="Kathryn Stanis" userId="39d8dccc-8650-402b-9270-6c76ce9d78ee" providerId="ADAL" clId="{B4217708-1F83-490A-92C6-55003471E1D0}" dt="2026-03-25T15:13:23.752" v="10382" actId="478"/>
        <pc:sldMkLst>
          <pc:docMk/>
          <pc:sldMk cId="4026698625" sldId="299"/>
        </pc:sldMkLst>
        <pc:spChg chg="mod">
          <ac:chgData name="Kathryn Stanis" userId="39d8dccc-8650-402b-9270-6c76ce9d78ee" providerId="ADAL" clId="{B4217708-1F83-490A-92C6-55003471E1D0}" dt="2026-03-25T10:52:58.112" v="9718" actId="14100"/>
          <ac:spMkLst>
            <pc:docMk/>
            <pc:sldMk cId="4026698625" sldId="299"/>
            <ac:spMk id="3" creationId="{C8CE1F8C-2B46-D6D2-124C-1EDA35477EE6}"/>
          </ac:spMkLst>
        </pc:spChg>
        <pc:spChg chg="add mod">
          <ac:chgData name="Kathryn Stanis" userId="39d8dccc-8650-402b-9270-6c76ce9d78ee" providerId="ADAL" clId="{B4217708-1F83-490A-92C6-55003471E1D0}" dt="2026-03-25T10:53:08.365" v="9721" actId="14100"/>
          <ac:spMkLst>
            <pc:docMk/>
            <pc:sldMk cId="4026698625" sldId="299"/>
            <ac:spMk id="4" creationId="{66922F18-BD14-884F-1ECE-6E99DB115524}"/>
          </ac:spMkLst>
        </pc:spChg>
        <pc:picChg chg="add mod">
          <ac:chgData name="Kathryn Stanis" userId="39d8dccc-8650-402b-9270-6c76ce9d78ee" providerId="ADAL" clId="{B4217708-1F83-490A-92C6-55003471E1D0}" dt="2026-03-24T17:03:58.982" v="8214" actId="1076"/>
          <ac:picMkLst>
            <pc:docMk/>
            <pc:sldMk cId="4026698625" sldId="299"/>
            <ac:picMk id="3078" creationId="{7488A5AB-E2E1-F066-110F-BD8E5A623062}"/>
          </ac:picMkLst>
        </pc:picChg>
      </pc:sldChg>
      <pc:sldChg chg="addSp delSp modSp add mod ord">
        <pc:chgData name="Kathryn Stanis" userId="39d8dccc-8650-402b-9270-6c76ce9d78ee" providerId="ADAL" clId="{B4217708-1F83-490A-92C6-55003471E1D0}" dt="2026-03-25T10:39:24.703" v="9561" actId="478"/>
        <pc:sldMkLst>
          <pc:docMk/>
          <pc:sldMk cId="3059729771" sldId="300"/>
        </pc:sldMkLst>
        <pc:spChg chg="mod">
          <ac:chgData name="Kathryn Stanis" userId="39d8dccc-8650-402b-9270-6c76ce9d78ee" providerId="ADAL" clId="{B4217708-1F83-490A-92C6-55003471E1D0}" dt="2026-03-24T17:29:58.637" v="9081" actId="14100"/>
          <ac:spMkLst>
            <pc:docMk/>
            <pc:sldMk cId="3059729771" sldId="300"/>
            <ac:spMk id="2" creationId="{C1300877-345F-14D1-6CB7-15B96A55D50C}"/>
          </ac:spMkLst>
        </pc:spChg>
      </pc:sldChg>
      <pc:sldChg chg="addSp modSp add mod ord modAnim">
        <pc:chgData name="Kathryn Stanis" userId="39d8dccc-8650-402b-9270-6c76ce9d78ee" providerId="ADAL" clId="{B4217708-1F83-490A-92C6-55003471E1D0}" dt="2026-03-25T10:53:34.866" v="9727" actId="14100"/>
        <pc:sldMkLst>
          <pc:docMk/>
          <pc:sldMk cId="275781080" sldId="301"/>
        </pc:sldMkLst>
        <pc:spChg chg="mod">
          <ac:chgData name="Kathryn Stanis" userId="39d8dccc-8650-402b-9270-6c76ce9d78ee" providerId="ADAL" clId="{B4217708-1F83-490A-92C6-55003471E1D0}" dt="2026-03-25T10:53:24.009" v="9724" actId="14100"/>
          <ac:spMkLst>
            <pc:docMk/>
            <pc:sldMk cId="275781080" sldId="301"/>
            <ac:spMk id="3" creationId="{16357AC4-8F76-0814-744B-95F2CE7A4517}"/>
          </ac:spMkLst>
        </pc:spChg>
        <pc:spChg chg="add mod">
          <ac:chgData name="Kathryn Stanis" userId="39d8dccc-8650-402b-9270-6c76ce9d78ee" providerId="ADAL" clId="{B4217708-1F83-490A-92C6-55003471E1D0}" dt="2026-03-25T10:53:34.866" v="9727" actId="14100"/>
          <ac:spMkLst>
            <pc:docMk/>
            <pc:sldMk cId="275781080" sldId="301"/>
            <ac:spMk id="4" creationId="{DB425626-A201-C63E-D400-B1741F1D6128}"/>
          </ac:spMkLst>
        </pc:spChg>
      </pc:sldChg>
      <pc:sldChg chg="addSp delSp modSp add mod modAnim">
        <pc:chgData name="Kathryn Stanis" userId="39d8dccc-8650-402b-9270-6c76ce9d78ee" providerId="ADAL" clId="{B4217708-1F83-490A-92C6-55003471E1D0}" dt="2026-03-25T10:54:24.171" v="9739" actId="14100"/>
        <pc:sldMkLst>
          <pc:docMk/>
          <pc:sldMk cId="1905165004" sldId="303"/>
        </pc:sldMkLst>
        <pc:spChg chg="add mod">
          <ac:chgData name="Kathryn Stanis" userId="39d8dccc-8650-402b-9270-6c76ce9d78ee" providerId="ADAL" clId="{B4217708-1F83-490A-92C6-55003471E1D0}" dt="2026-03-25T10:54:24.171" v="9739" actId="14100"/>
          <ac:spMkLst>
            <pc:docMk/>
            <pc:sldMk cId="1905165004" sldId="303"/>
            <ac:spMk id="2" creationId="{6392F13F-285D-3401-28F8-31317CB17888}"/>
          </ac:spMkLst>
        </pc:spChg>
        <pc:spChg chg="mod">
          <ac:chgData name="Kathryn Stanis" userId="39d8dccc-8650-402b-9270-6c76ce9d78ee" providerId="ADAL" clId="{B4217708-1F83-490A-92C6-55003471E1D0}" dt="2026-03-25T10:54:15.499" v="9736" actId="14100"/>
          <ac:spMkLst>
            <pc:docMk/>
            <pc:sldMk cId="1905165004" sldId="303"/>
            <ac:spMk id="3" creationId="{ADF9F11C-0744-0E67-7A47-00555BE04BDE}"/>
          </ac:spMkLst>
        </pc:spChg>
      </pc:sldChg>
      <pc:sldChg chg="addSp delSp modSp add mod modAnim">
        <pc:chgData name="Kathryn Stanis" userId="39d8dccc-8650-402b-9270-6c76ce9d78ee" providerId="ADAL" clId="{B4217708-1F83-490A-92C6-55003471E1D0}" dt="2026-03-25T12:41:41.797" v="10380"/>
        <pc:sldMkLst>
          <pc:docMk/>
          <pc:sldMk cId="1963375874" sldId="304"/>
        </pc:sldMkLst>
        <pc:picChg chg="add del mod">
          <ac:chgData name="Kathryn Stanis" userId="39d8dccc-8650-402b-9270-6c76ce9d78ee" providerId="ADAL" clId="{B4217708-1F83-490A-92C6-55003471E1D0}" dt="2026-03-25T12:02:54.051" v="9848" actId="478"/>
          <ac:picMkLst>
            <pc:docMk/>
            <pc:sldMk cId="1963375874" sldId="304"/>
            <ac:picMk id="1026" creationId="{4A52C331-3F80-2FE6-5FE0-29F5352F0B9A}"/>
          </ac:picMkLst>
        </pc:picChg>
      </pc:sldChg>
      <pc:sldChg chg="addSp delSp modSp add mod modAnim">
        <pc:chgData name="Kathryn Stanis" userId="39d8dccc-8650-402b-9270-6c76ce9d78ee" providerId="ADAL" clId="{B4217708-1F83-490A-92C6-55003471E1D0}" dt="2026-03-25T15:14:16.704" v="10384" actId="478"/>
        <pc:sldMkLst>
          <pc:docMk/>
          <pc:sldMk cId="1805155277" sldId="305"/>
        </pc:sldMkLst>
        <pc:spChg chg="add mod">
          <ac:chgData name="Kathryn Stanis" userId="39d8dccc-8650-402b-9270-6c76ce9d78ee" providerId="ADAL" clId="{B4217708-1F83-490A-92C6-55003471E1D0}" dt="2026-03-25T12:12:21.549" v="9892" actId="14100"/>
          <ac:spMkLst>
            <pc:docMk/>
            <pc:sldMk cId="1805155277" sldId="305"/>
            <ac:spMk id="2" creationId="{68F7CED2-042B-F221-0DC1-281B9A7CE3C4}"/>
          </ac:spMkLst>
        </pc:spChg>
        <pc:spChg chg="mod">
          <ac:chgData name="Kathryn Stanis" userId="39d8dccc-8650-402b-9270-6c76ce9d78ee" providerId="ADAL" clId="{B4217708-1F83-490A-92C6-55003471E1D0}" dt="2026-03-25T12:11:40.411" v="9856" actId="20577"/>
          <ac:spMkLst>
            <pc:docMk/>
            <pc:sldMk cId="1805155277" sldId="305"/>
            <ac:spMk id="3" creationId="{92852E8B-3002-B1F4-685F-AFBBDE77D4CA}"/>
          </ac:spMkLst>
        </pc:spChg>
        <pc:spChg chg="add mod">
          <ac:chgData name="Kathryn Stanis" userId="39d8dccc-8650-402b-9270-6c76ce9d78ee" providerId="ADAL" clId="{B4217708-1F83-490A-92C6-55003471E1D0}" dt="2026-03-25T12:12:42.949" v="9933" actId="14100"/>
          <ac:spMkLst>
            <pc:docMk/>
            <pc:sldMk cId="1805155277" sldId="305"/>
            <ac:spMk id="6" creationId="{CCA294C8-6898-0210-1EA4-FE29D8C0C8C3}"/>
          </ac:spMkLst>
        </pc:spChg>
        <pc:spChg chg="add mod">
          <ac:chgData name="Kathryn Stanis" userId="39d8dccc-8650-402b-9270-6c76ce9d78ee" providerId="ADAL" clId="{B4217708-1F83-490A-92C6-55003471E1D0}" dt="2026-03-25T12:13:05.349" v="9998" actId="20577"/>
          <ac:spMkLst>
            <pc:docMk/>
            <pc:sldMk cId="1805155277" sldId="305"/>
            <ac:spMk id="8" creationId="{5FA0D586-3E33-BE82-23B7-77FF6F48C9DD}"/>
          </ac:spMkLst>
        </pc:spChg>
      </pc:sldChg>
      <pc:sldChg chg="addSp delSp modSp add mod modAnim">
        <pc:chgData name="Kathryn Stanis" userId="39d8dccc-8650-402b-9270-6c76ce9d78ee" providerId="ADAL" clId="{B4217708-1F83-490A-92C6-55003471E1D0}" dt="2026-03-25T11:52:00.911" v="9830"/>
        <pc:sldMkLst>
          <pc:docMk/>
          <pc:sldMk cId="3628151595" sldId="306"/>
        </pc:sldMkLst>
        <pc:spChg chg="mod">
          <ac:chgData name="Kathryn Stanis" userId="39d8dccc-8650-402b-9270-6c76ce9d78ee" providerId="ADAL" clId="{B4217708-1F83-490A-92C6-55003471E1D0}" dt="2026-03-25T10:32:38.062" v="9514" actId="14100"/>
          <ac:spMkLst>
            <pc:docMk/>
            <pc:sldMk cId="3628151595" sldId="306"/>
            <ac:spMk id="3" creationId="{33C6D71B-1677-66CF-B989-17EF56A3C7F1}"/>
          </ac:spMkLst>
        </pc:spChg>
        <pc:spChg chg="add mod">
          <ac:chgData name="Kathryn Stanis" userId="39d8dccc-8650-402b-9270-6c76ce9d78ee" providerId="ADAL" clId="{B4217708-1F83-490A-92C6-55003471E1D0}" dt="2026-03-25T10:31:34.065" v="9499" actId="14100"/>
          <ac:spMkLst>
            <pc:docMk/>
            <pc:sldMk cId="3628151595" sldId="306"/>
            <ac:spMk id="4" creationId="{6F2728B2-4EBC-E8FF-D691-32998DB07217}"/>
          </ac:spMkLst>
        </pc:spChg>
        <pc:picChg chg="add mod">
          <ac:chgData name="Kathryn Stanis" userId="39d8dccc-8650-402b-9270-6c76ce9d78ee" providerId="ADAL" clId="{B4217708-1F83-490A-92C6-55003471E1D0}" dt="2026-03-25T10:32:17.194" v="9511" actId="14100"/>
          <ac:picMkLst>
            <pc:docMk/>
            <pc:sldMk cId="3628151595" sldId="306"/>
            <ac:picMk id="6" creationId="{69E7D48D-0B0F-5A01-EFB6-2E1681D27BA1}"/>
          </ac:picMkLst>
        </pc:picChg>
      </pc:sldChg>
      <pc:sldChg chg="addSp delSp modSp add mod modAnim">
        <pc:chgData name="Kathryn Stanis" userId="39d8dccc-8650-402b-9270-6c76ce9d78ee" providerId="ADAL" clId="{B4217708-1F83-490A-92C6-55003471E1D0}" dt="2026-03-25T12:40:59.644" v="10379" actId="20577"/>
        <pc:sldMkLst>
          <pc:docMk/>
          <pc:sldMk cId="1081958646" sldId="307"/>
        </pc:sldMkLst>
        <pc:spChg chg="add mod">
          <ac:chgData name="Kathryn Stanis" userId="39d8dccc-8650-402b-9270-6c76ce9d78ee" providerId="ADAL" clId="{B4217708-1F83-490A-92C6-55003471E1D0}" dt="2026-03-25T12:40:59.644" v="10379" actId="20577"/>
          <ac:spMkLst>
            <pc:docMk/>
            <pc:sldMk cId="1081958646" sldId="307"/>
            <ac:spMk id="2" creationId="{7FFC7328-AB59-80D4-2928-10155342D6C3}"/>
          </ac:spMkLst>
        </pc:spChg>
        <pc:spChg chg="mod">
          <ac:chgData name="Kathryn Stanis" userId="39d8dccc-8650-402b-9270-6c76ce9d78ee" providerId="ADAL" clId="{B4217708-1F83-490A-92C6-55003471E1D0}" dt="2026-03-25T10:53:48.974" v="9730" actId="14100"/>
          <ac:spMkLst>
            <pc:docMk/>
            <pc:sldMk cId="1081958646" sldId="307"/>
            <ac:spMk id="3" creationId="{3BE17AF8-5F59-149A-26F7-40D0ABAA4D28}"/>
          </ac:spMkLst>
        </pc:spChg>
      </pc:sldChg>
    </pc:docChg>
  </pc:docChgLst>
  <pc:docChgLst>
    <pc:chgData name="Sally Naglich" userId="f2a8fa2e-8cc5-4595-a7fd-2db0c47a5126" providerId="ADAL" clId="{5DF81133-356C-4898-94E6-B1D5A88358E5}"/>
    <pc:docChg chg="undo custSel addSld delSld modSld sldOrd">
      <pc:chgData name="Sally Naglich" userId="f2a8fa2e-8cc5-4595-a7fd-2db0c47a5126" providerId="ADAL" clId="{5DF81133-356C-4898-94E6-B1D5A88358E5}" dt="2026-03-31T13:56:19.418" v="820" actId="20577"/>
      <pc:docMkLst>
        <pc:docMk/>
      </pc:docMkLst>
      <pc:sldChg chg="addSp delSp modSp mod">
        <pc:chgData name="Sally Naglich" userId="f2a8fa2e-8cc5-4595-a7fd-2db0c47a5126" providerId="ADAL" clId="{5DF81133-356C-4898-94E6-B1D5A88358E5}" dt="2026-03-26T15:06:41.933" v="326" actId="1076"/>
        <pc:sldMkLst>
          <pc:docMk/>
          <pc:sldMk cId="4080519116" sldId="256"/>
        </pc:sldMkLst>
        <pc:spChg chg="mod">
          <ac:chgData name="Sally Naglich" userId="f2a8fa2e-8cc5-4595-a7fd-2db0c47a5126" providerId="ADAL" clId="{5DF81133-356C-4898-94E6-B1D5A88358E5}" dt="2026-03-24T17:44:31.840" v="23" actId="20577"/>
          <ac:spMkLst>
            <pc:docMk/>
            <pc:sldMk cId="4080519116" sldId="256"/>
            <ac:spMk id="3" creationId="{C50102C4-2DA1-A24D-9F8A-86066EDD3D34}"/>
          </ac:spMkLst>
        </pc:spChg>
        <pc:spChg chg="add del">
          <ac:chgData name="Sally Naglich" userId="f2a8fa2e-8cc5-4595-a7fd-2db0c47a5126" providerId="ADAL" clId="{5DF81133-356C-4898-94E6-B1D5A88358E5}" dt="2026-03-26T14:57:59.558" v="237" actId="478"/>
          <ac:spMkLst>
            <pc:docMk/>
            <pc:sldMk cId="4080519116" sldId="256"/>
            <ac:spMk id="7" creationId="{75401314-03F0-1076-632C-1614C09E3EF0}"/>
          </ac:spMkLst>
        </pc:spChg>
        <pc:picChg chg="mod">
          <ac:chgData name="Sally Naglich" userId="f2a8fa2e-8cc5-4595-a7fd-2db0c47a5126" providerId="ADAL" clId="{5DF81133-356C-4898-94E6-B1D5A88358E5}" dt="2026-03-26T14:58:22.049" v="242" actId="1076"/>
          <ac:picMkLst>
            <pc:docMk/>
            <pc:sldMk cId="4080519116" sldId="256"/>
            <ac:picMk id="4" creationId="{2A964615-3AA6-429A-3325-912393DB385C}"/>
          </ac:picMkLst>
        </pc:picChg>
        <pc:picChg chg="mod">
          <ac:chgData name="Sally Naglich" userId="f2a8fa2e-8cc5-4595-a7fd-2db0c47a5126" providerId="ADAL" clId="{5DF81133-356C-4898-94E6-B1D5A88358E5}" dt="2026-03-26T15:06:41.933" v="326" actId="1076"/>
          <ac:picMkLst>
            <pc:docMk/>
            <pc:sldMk cId="4080519116" sldId="256"/>
            <ac:picMk id="6" creationId="{01366AB6-F0A4-0C17-C49A-9E958FE5A503}"/>
          </ac:picMkLst>
        </pc:picChg>
      </pc:sldChg>
      <pc:sldChg chg="delSp modSp add del mod modAnim">
        <pc:chgData name="Sally Naglich" userId="f2a8fa2e-8cc5-4595-a7fd-2db0c47a5126" providerId="ADAL" clId="{5DF81133-356C-4898-94E6-B1D5A88358E5}" dt="2026-03-31T12:49:48.997" v="430" actId="1076"/>
        <pc:sldMkLst>
          <pc:docMk/>
          <pc:sldMk cId="3974808995" sldId="265"/>
        </pc:sldMkLst>
        <pc:spChg chg="mod">
          <ac:chgData name="Sally Naglich" userId="f2a8fa2e-8cc5-4595-a7fd-2db0c47a5126" providerId="ADAL" clId="{5DF81133-356C-4898-94E6-B1D5A88358E5}" dt="2026-03-24T17:44:56.214" v="26" actId="20577"/>
          <ac:spMkLst>
            <pc:docMk/>
            <pc:sldMk cId="3974808995" sldId="265"/>
            <ac:spMk id="3" creationId="{C50102C4-2DA1-A24D-9F8A-86066EDD3D34}"/>
          </ac:spMkLst>
        </pc:spChg>
        <pc:spChg chg="mod">
          <ac:chgData name="Sally Naglich" userId="f2a8fa2e-8cc5-4595-a7fd-2db0c47a5126" providerId="ADAL" clId="{5DF81133-356C-4898-94E6-B1D5A88358E5}" dt="2026-03-31T12:49:48.997" v="430" actId="1076"/>
          <ac:spMkLst>
            <pc:docMk/>
            <pc:sldMk cId="3974808995" sldId="265"/>
            <ac:spMk id="6" creationId="{66D3CD31-D114-B1EF-173B-2C8BE20ACEF9}"/>
          </ac:spMkLst>
        </pc:spChg>
      </pc:sldChg>
      <pc:sldChg chg="delSp modSp mod modTransition modAnim">
        <pc:chgData name="Sally Naglich" userId="f2a8fa2e-8cc5-4595-a7fd-2db0c47a5126" providerId="ADAL" clId="{5DF81133-356C-4898-94E6-B1D5A88358E5}" dt="2026-03-31T12:44:04.138" v="330"/>
        <pc:sldMkLst>
          <pc:docMk/>
          <pc:sldMk cId="509741540" sldId="268"/>
        </pc:sldMkLst>
      </pc:sldChg>
      <pc:sldChg chg="delSp modSp mod modAnim">
        <pc:chgData name="Sally Naglich" userId="f2a8fa2e-8cc5-4595-a7fd-2db0c47a5126" providerId="ADAL" clId="{5DF81133-356C-4898-94E6-B1D5A88358E5}" dt="2026-03-31T12:44:33.956" v="347"/>
        <pc:sldMkLst>
          <pc:docMk/>
          <pc:sldMk cId="1928803425" sldId="270"/>
        </pc:sldMkLst>
        <pc:picChg chg="mod">
          <ac:chgData name="Sally Naglich" userId="f2a8fa2e-8cc5-4595-a7fd-2db0c47a5126" providerId="ADAL" clId="{5DF81133-356C-4898-94E6-B1D5A88358E5}" dt="2026-03-26T14:56:59.093" v="231" actId="1076"/>
          <ac:picMkLst>
            <pc:docMk/>
            <pc:sldMk cId="1928803425" sldId="270"/>
            <ac:picMk id="2050" creationId="{1B65D95D-C00A-9F40-1B78-B1A1971A2EF5}"/>
          </ac:picMkLst>
        </pc:picChg>
      </pc:sldChg>
      <pc:sldChg chg="addSp modSp mod modAnim">
        <pc:chgData name="Sally Naglich" userId="f2a8fa2e-8cc5-4595-a7fd-2db0c47a5126" providerId="ADAL" clId="{5DF81133-356C-4898-94E6-B1D5A88358E5}" dt="2026-03-31T12:57:27.870" v="502" actId="1076"/>
        <pc:sldMkLst>
          <pc:docMk/>
          <pc:sldMk cId="1966807632" sldId="271"/>
        </pc:sldMkLst>
        <pc:spChg chg="add mod">
          <ac:chgData name="Sally Naglich" userId="f2a8fa2e-8cc5-4595-a7fd-2db0c47a5126" providerId="ADAL" clId="{5DF81133-356C-4898-94E6-B1D5A88358E5}" dt="2026-03-31T12:51:32.671" v="444" actId="1076"/>
          <ac:spMkLst>
            <pc:docMk/>
            <pc:sldMk cId="1966807632" sldId="271"/>
            <ac:spMk id="2" creationId="{02E14ECD-ACFE-8073-9E58-188048ACFFEF}"/>
          </ac:spMkLst>
        </pc:spChg>
        <pc:spChg chg="mod">
          <ac:chgData name="Sally Naglich" userId="f2a8fa2e-8cc5-4595-a7fd-2db0c47a5126" providerId="ADAL" clId="{5DF81133-356C-4898-94E6-B1D5A88358E5}" dt="2026-03-31T12:57:22.353" v="501" actId="14100"/>
          <ac:spMkLst>
            <pc:docMk/>
            <pc:sldMk cId="1966807632" sldId="271"/>
            <ac:spMk id="3" creationId="{4565F968-AA53-70EC-D9E5-C91FA46E391B}"/>
          </ac:spMkLst>
        </pc:spChg>
        <pc:spChg chg="mod">
          <ac:chgData name="Sally Naglich" userId="f2a8fa2e-8cc5-4595-a7fd-2db0c47a5126" providerId="ADAL" clId="{5DF81133-356C-4898-94E6-B1D5A88358E5}" dt="2026-03-31T12:57:18.906" v="500" actId="14100"/>
          <ac:spMkLst>
            <pc:docMk/>
            <pc:sldMk cId="1966807632" sldId="271"/>
            <ac:spMk id="6" creationId="{85C5B890-8938-3972-CA13-8B906D32BBC7}"/>
          </ac:spMkLst>
        </pc:spChg>
        <pc:picChg chg="mod">
          <ac:chgData name="Sally Naglich" userId="f2a8fa2e-8cc5-4595-a7fd-2db0c47a5126" providerId="ADAL" clId="{5DF81133-356C-4898-94E6-B1D5A88358E5}" dt="2026-03-31T12:57:27.870" v="502" actId="1076"/>
          <ac:picMkLst>
            <pc:docMk/>
            <pc:sldMk cId="1966807632" sldId="271"/>
            <ac:picMk id="5" creationId="{CCDA7450-1709-032A-8A9A-B9476C9F3EB2}"/>
          </ac:picMkLst>
        </pc:picChg>
      </pc:sldChg>
      <pc:sldChg chg="delSp modSp mod modAnim">
        <pc:chgData name="Sally Naglich" userId="f2a8fa2e-8cc5-4595-a7fd-2db0c47a5126" providerId="ADAL" clId="{5DF81133-356C-4898-94E6-B1D5A88358E5}" dt="2026-03-31T12:50:31.170" v="433" actId="1076"/>
        <pc:sldMkLst>
          <pc:docMk/>
          <pc:sldMk cId="3659515766" sldId="272"/>
        </pc:sldMkLst>
        <pc:spChg chg="mod">
          <ac:chgData name="Sally Naglich" userId="f2a8fa2e-8cc5-4595-a7fd-2db0c47a5126" providerId="ADAL" clId="{5DF81133-356C-4898-94E6-B1D5A88358E5}" dt="2026-03-31T12:50:31.170" v="433" actId="1076"/>
          <ac:spMkLst>
            <pc:docMk/>
            <pc:sldMk cId="3659515766" sldId="272"/>
            <ac:spMk id="6" creationId="{50E9F0DD-F103-40BA-E1DA-483BA6DFD4CF}"/>
          </ac:spMkLst>
        </pc:spChg>
      </pc:sldChg>
      <pc:sldChg chg="addSp modSp mod modAnim">
        <pc:chgData name="Sally Naglich" userId="f2a8fa2e-8cc5-4595-a7fd-2db0c47a5126" providerId="ADAL" clId="{5DF81133-356C-4898-94E6-B1D5A88358E5}" dt="2026-03-31T12:58:35.204" v="509" actId="14100"/>
        <pc:sldMkLst>
          <pc:docMk/>
          <pc:sldMk cId="2834025756" sldId="274"/>
        </pc:sldMkLst>
        <pc:spChg chg="add mod">
          <ac:chgData name="Sally Naglich" userId="f2a8fa2e-8cc5-4595-a7fd-2db0c47a5126" providerId="ADAL" clId="{5DF81133-356C-4898-94E6-B1D5A88358E5}" dt="2026-03-31T12:57:54.786" v="503"/>
          <ac:spMkLst>
            <pc:docMk/>
            <pc:sldMk cId="2834025756" sldId="274"/>
            <ac:spMk id="2" creationId="{A5ED10A2-F029-6AAF-9EFA-E3BD3CC8DBA5}"/>
          </ac:spMkLst>
        </pc:spChg>
        <pc:spChg chg="mod">
          <ac:chgData name="Sally Naglich" userId="f2a8fa2e-8cc5-4595-a7fd-2db0c47a5126" providerId="ADAL" clId="{5DF81133-356C-4898-94E6-B1D5A88358E5}" dt="2026-03-31T12:58:23.022" v="507" actId="1076"/>
          <ac:spMkLst>
            <pc:docMk/>
            <pc:sldMk cId="2834025756" sldId="274"/>
            <ac:spMk id="3" creationId="{965EA7FA-3F41-EFD4-24ED-A03514F3EC82}"/>
          </ac:spMkLst>
        </pc:spChg>
        <pc:picChg chg="mod">
          <ac:chgData name="Sally Naglich" userId="f2a8fa2e-8cc5-4595-a7fd-2db0c47a5126" providerId="ADAL" clId="{5DF81133-356C-4898-94E6-B1D5A88358E5}" dt="2026-03-31T12:58:35.204" v="509" actId="14100"/>
          <ac:picMkLst>
            <pc:docMk/>
            <pc:sldMk cId="2834025756" sldId="274"/>
            <ac:picMk id="9" creationId="{2FB3F3DA-64D6-AA6F-0F39-80D88D590805}"/>
          </ac:picMkLst>
        </pc:picChg>
      </pc:sldChg>
      <pc:sldChg chg="addSp delSp modSp mod modAnim">
        <pc:chgData name="Sally Naglich" userId="f2a8fa2e-8cc5-4595-a7fd-2db0c47a5126" providerId="ADAL" clId="{5DF81133-356C-4898-94E6-B1D5A88358E5}" dt="2026-03-31T13:02:51.505" v="549" actId="255"/>
        <pc:sldMkLst>
          <pc:docMk/>
          <pc:sldMk cId="2077174618" sldId="275"/>
        </pc:sldMkLst>
        <pc:spChg chg="mod">
          <ac:chgData name="Sally Naglich" userId="f2a8fa2e-8cc5-4595-a7fd-2db0c47a5126" providerId="ADAL" clId="{5DF81133-356C-4898-94E6-B1D5A88358E5}" dt="2026-03-31T13:02:51.505" v="549" actId="255"/>
          <ac:spMkLst>
            <pc:docMk/>
            <pc:sldMk cId="2077174618" sldId="275"/>
            <ac:spMk id="2" creationId="{6DCD2C45-CC35-4A97-31F1-FB72BB314A17}"/>
          </ac:spMkLst>
        </pc:spChg>
        <pc:spChg chg="mod">
          <ac:chgData name="Sally Naglich" userId="f2a8fa2e-8cc5-4595-a7fd-2db0c47a5126" providerId="ADAL" clId="{5DF81133-356C-4898-94E6-B1D5A88358E5}" dt="2026-03-31T13:01:59.868" v="544" actId="1076"/>
          <ac:spMkLst>
            <pc:docMk/>
            <pc:sldMk cId="2077174618" sldId="275"/>
            <ac:spMk id="3" creationId="{B8637869-4959-5967-1532-DACBBB37A25D}"/>
          </ac:spMkLst>
        </pc:spChg>
        <pc:spChg chg="add mod">
          <ac:chgData name="Sally Naglich" userId="f2a8fa2e-8cc5-4595-a7fd-2db0c47a5126" providerId="ADAL" clId="{5DF81133-356C-4898-94E6-B1D5A88358E5}" dt="2026-03-31T12:58:46.916" v="510"/>
          <ac:spMkLst>
            <pc:docMk/>
            <pc:sldMk cId="2077174618" sldId="275"/>
            <ac:spMk id="4" creationId="{67987103-A7E0-68AD-F12D-EF52B0FD861A}"/>
          </ac:spMkLst>
        </pc:spChg>
        <pc:picChg chg="mod ord">
          <ac:chgData name="Sally Naglich" userId="f2a8fa2e-8cc5-4595-a7fd-2db0c47a5126" providerId="ADAL" clId="{5DF81133-356C-4898-94E6-B1D5A88358E5}" dt="2026-03-31T13:02:29.883" v="548" actId="14861"/>
          <ac:picMkLst>
            <pc:docMk/>
            <pc:sldMk cId="2077174618" sldId="275"/>
            <ac:picMk id="5" creationId="{ACB05097-CFCB-9D21-418D-58F8AD3EAA2F}"/>
          </ac:picMkLst>
        </pc:picChg>
      </pc:sldChg>
      <pc:sldChg chg="addSp delSp modSp mod modAnim">
        <pc:chgData name="Sally Naglich" userId="f2a8fa2e-8cc5-4595-a7fd-2db0c47a5126" providerId="ADAL" clId="{5DF81133-356C-4898-94E6-B1D5A88358E5}" dt="2026-03-31T13:07:13.668" v="664" actId="1076"/>
        <pc:sldMkLst>
          <pc:docMk/>
          <pc:sldMk cId="3829950101" sldId="276"/>
        </pc:sldMkLst>
        <pc:spChg chg="add mod">
          <ac:chgData name="Sally Naglich" userId="f2a8fa2e-8cc5-4595-a7fd-2db0c47a5126" providerId="ADAL" clId="{5DF81133-356C-4898-94E6-B1D5A88358E5}" dt="2026-03-31T13:04:15.815" v="627" actId="1076"/>
          <ac:spMkLst>
            <pc:docMk/>
            <pc:sldMk cId="3829950101" sldId="276"/>
            <ac:spMk id="2" creationId="{79B2D8F5-E612-EEEE-ADA3-39FDB8F1F5DE}"/>
          </ac:spMkLst>
        </pc:spChg>
        <pc:spChg chg="mod">
          <ac:chgData name="Sally Naglich" userId="f2a8fa2e-8cc5-4595-a7fd-2db0c47a5126" providerId="ADAL" clId="{5DF81133-356C-4898-94E6-B1D5A88358E5}" dt="2026-03-31T13:07:13.668" v="664" actId="1076"/>
          <ac:spMkLst>
            <pc:docMk/>
            <pc:sldMk cId="3829950101" sldId="276"/>
            <ac:spMk id="3" creationId="{E6DDAABB-CE14-19ED-92D5-6069DA0FBC76}"/>
          </ac:spMkLst>
        </pc:spChg>
        <pc:spChg chg="mod">
          <ac:chgData name="Sally Naglich" userId="f2a8fa2e-8cc5-4595-a7fd-2db0c47a5126" providerId="ADAL" clId="{5DF81133-356C-4898-94E6-B1D5A88358E5}" dt="2026-03-31T13:06:54.483" v="662" actId="1076"/>
          <ac:spMkLst>
            <pc:docMk/>
            <pc:sldMk cId="3829950101" sldId="276"/>
            <ac:spMk id="4" creationId="{1F83056D-AF99-8EB7-324C-8C7E2E49A023}"/>
          </ac:spMkLst>
        </pc:spChg>
        <pc:spChg chg="mod">
          <ac:chgData name="Sally Naglich" userId="f2a8fa2e-8cc5-4595-a7fd-2db0c47a5126" providerId="ADAL" clId="{5DF81133-356C-4898-94E6-B1D5A88358E5}" dt="2026-03-31T13:06:51.046" v="661" actId="1076"/>
          <ac:spMkLst>
            <pc:docMk/>
            <pc:sldMk cId="3829950101" sldId="276"/>
            <ac:spMk id="11" creationId="{3452A3E5-8859-C52C-64CC-2BAC08DC5CC5}"/>
          </ac:spMkLst>
        </pc:spChg>
        <pc:picChg chg="mod">
          <ac:chgData name="Sally Naglich" userId="f2a8fa2e-8cc5-4595-a7fd-2db0c47a5126" providerId="ADAL" clId="{5DF81133-356C-4898-94E6-B1D5A88358E5}" dt="2026-03-31T13:06:22.421" v="658" actId="14100"/>
          <ac:picMkLst>
            <pc:docMk/>
            <pc:sldMk cId="3829950101" sldId="276"/>
            <ac:picMk id="12" creationId="{3E5B6B50-C2F6-E258-DE96-39594BAC344C}"/>
          </ac:picMkLst>
        </pc:picChg>
      </pc:sldChg>
      <pc:sldChg chg="delSp modSp mod modAnim">
        <pc:chgData name="Sally Naglich" userId="f2a8fa2e-8cc5-4595-a7fd-2db0c47a5126" providerId="ADAL" clId="{5DF81133-356C-4898-94E6-B1D5A88358E5}" dt="2026-03-31T13:07:58.666" v="671" actId="1076"/>
        <pc:sldMkLst>
          <pc:docMk/>
          <pc:sldMk cId="1102876818" sldId="277"/>
        </pc:sldMkLst>
        <pc:spChg chg="mod">
          <ac:chgData name="Sally Naglich" userId="f2a8fa2e-8cc5-4595-a7fd-2db0c47a5126" providerId="ADAL" clId="{5DF81133-356C-4898-94E6-B1D5A88358E5}" dt="2026-03-31T13:07:58.666" v="671" actId="1076"/>
          <ac:spMkLst>
            <pc:docMk/>
            <pc:sldMk cId="1102876818" sldId="277"/>
            <ac:spMk id="3" creationId="{346907F7-7654-53C9-6204-516D61FFBCDD}"/>
          </ac:spMkLst>
        </pc:spChg>
      </pc:sldChg>
      <pc:sldChg chg="addSp modSp mod modAnim">
        <pc:chgData name="Sally Naglich" userId="f2a8fa2e-8cc5-4595-a7fd-2db0c47a5126" providerId="ADAL" clId="{5DF81133-356C-4898-94E6-B1D5A88358E5}" dt="2026-03-31T13:08:55.504" v="674" actId="1076"/>
        <pc:sldMkLst>
          <pc:docMk/>
          <pc:sldMk cId="3287719860" sldId="278"/>
        </pc:sldMkLst>
        <pc:spChg chg="mod">
          <ac:chgData name="Sally Naglich" userId="f2a8fa2e-8cc5-4595-a7fd-2db0c47a5126" providerId="ADAL" clId="{5DF81133-356C-4898-94E6-B1D5A88358E5}" dt="2026-03-31T13:08:49.357" v="673" actId="1076"/>
          <ac:spMkLst>
            <pc:docMk/>
            <pc:sldMk cId="3287719860" sldId="278"/>
            <ac:spMk id="2" creationId="{3ED36C0D-C7A8-1E19-445A-C86CD61259B3}"/>
          </ac:spMkLst>
        </pc:spChg>
        <pc:spChg chg="mod">
          <ac:chgData name="Sally Naglich" userId="f2a8fa2e-8cc5-4595-a7fd-2db0c47a5126" providerId="ADAL" clId="{5DF81133-356C-4898-94E6-B1D5A88358E5}" dt="2026-03-31T13:08:55.504" v="674" actId="1076"/>
          <ac:spMkLst>
            <pc:docMk/>
            <pc:sldMk cId="3287719860" sldId="278"/>
            <ac:spMk id="3" creationId="{976E471D-FAC4-F668-211E-B7512B397019}"/>
          </ac:spMkLst>
        </pc:spChg>
        <pc:spChg chg="add mod">
          <ac:chgData name="Sally Naglich" userId="f2a8fa2e-8cc5-4595-a7fd-2db0c47a5126" providerId="ADAL" clId="{5DF81133-356C-4898-94E6-B1D5A88358E5}" dt="2026-03-31T13:08:42.215" v="672"/>
          <ac:spMkLst>
            <pc:docMk/>
            <pc:sldMk cId="3287719860" sldId="278"/>
            <ac:spMk id="4" creationId="{C9BB29DC-C24C-03FE-BF44-FC024FBB5251}"/>
          </ac:spMkLst>
        </pc:spChg>
      </pc:sldChg>
      <pc:sldChg chg="addSp delSp modSp mod modAnim">
        <pc:chgData name="Sally Naglich" userId="f2a8fa2e-8cc5-4595-a7fd-2db0c47a5126" providerId="ADAL" clId="{5DF81133-356C-4898-94E6-B1D5A88358E5}" dt="2026-03-31T13:09:25.396" v="679" actId="1076"/>
        <pc:sldMkLst>
          <pc:docMk/>
          <pc:sldMk cId="1733070818" sldId="280"/>
        </pc:sldMkLst>
        <pc:spChg chg="mod">
          <ac:chgData name="Sally Naglich" userId="f2a8fa2e-8cc5-4595-a7fd-2db0c47a5126" providerId="ADAL" clId="{5DF81133-356C-4898-94E6-B1D5A88358E5}" dt="2026-03-31T13:09:15.881" v="677" actId="1076"/>
          <ac:spMkLst>
            <pc:docMk/>
            <pc:sldMk cId="1733070818" sldId="280"/>
            <ac:spMk id="2" creationId="{53595F86-D615-D733-4F24-D9420AE1FA1B}"/>
          </ac:spMkLst>
        </pc:spChg>
        <pc:spChg chg="mod">
          <ac:chgData name="Sally Naglich" userId="f2a8fa2e-8cc5-4595-a7fd-2db0c47a5126" providerId="ADAL" clId="{5DF81133-356C-4898-94E6-B1D5A88358E5}" dt="2026-03-31T13:09:21.672" v="678" actId="1076"/>
          <ac:spMkLst>
            <pc:docMk/>
            <pc:sldMk cId="1733070818" sldId="280"/>
            <ac:spMk id="3" creationId="{7E3E2EE9-A8EA-A380-87F3-9AAFB5B1A523}"/>
          </ac:spMkLst>
        </pc:spChg>
        <pc:spChg chg="add mod">
          <ac:chgData name="Sally Naglich" userId="f2a8fa2e-8cc5-4595-a7fd-2db0c47a5126" providerId="ADAL" clId="{5DF81133-356C-4898-94E6-B1D5A88358E5}" dt="2026-03-31T13:09:25.396" v="679" actId="1076"/>
          <ac:spMkLst>
            <pc:docMk/>
            <pc:sldMk cId="1733070818" sldId="280"/>
            <ac:spMk id="4" creationId="{002C8EDB-AD3A-495A-5293-9FD826836A5B}"/>
          </ac:spMkLst>
        </pc:spChg>
      </pc:sldChg>
      <pc:sldChg chg="addSp delSp modSp mod modAnim">
        <pc:chgData name="Sally Naglich" userId="f2a8fa2e-8cc5-4595-a7fd-2db0c47a5126" providerId="ADAL" clId="{5DF81133-356C-4898-94E6-B1D5A88358E5}" dt="2026-03-31T12:51:00.602" v="440" actId="1076"/>
        <pc:sldMkLst>
          <pc:docMk/>
          <pc:sldMk cId="520240497" sldId="281"/>
        </pc:sldMkLst>
        <pc:spChg chg="add mod">
          <ac:chgData name="Sally Naglich" userId="f2a8fa2e-8cc5-4595-a7fd-2db0c47a5126" providerId="ADAL" clId="{5DF81133-356C-4898-94E6-B1D5A88358E5}" dt="2026-03-31T12:50:37.421" v="434" actId="1076"/>
          <ac:spMkLst>
            <pc:docMk/>
            <pc:sldMk cId="520240497" sldId="281"/>
            <ac:spMk id="2" creationId="{0D8B458D-38F7-7F9E-1658-A19E29B669B0}"/>
          </ac:spMkLst>
        </pc:spChg>
        <pc:spChg chg="mod">
          <ac:chgData name="Sally Naglich" userId="f2a8fa2e-8cc5-4595-a7fd-2db0c47a5126" providerId="ADAL" clId="{5DF81133-356C-4898-94E6-B1D5A88358E5}" dt="2026-03-31T12:50:48.030" v="436" actId="1076"/>
          <ac:spMkLst>
            <pc:docMk/>
            <pc:sldMk cId="520240497" sldId="281"/>
            <ac:spMk id="3" creationId="{C7CBF967-758A-ECF2-B0CF-2AA3205483C9}"/>
          </ac:spMkLst>
        </pc:spChg>
        <pc:spChg chg="mod">
          <ac:chgData name="Sally Naglich" userId="f2a8fa2e-8cc5-4595-a7fd-2db0c47a5126" providerId="ADAL" clId="{5DF81133-356C-4898-94E6-B1D5A88358E5}" dt="2026-03-31T12:51:00.602" v="440" actId="1076"/>
          <ac:spMkLst>
            <pc:docMk/>
            <pc:sldMk cId="520240497" sldId="281"/>
            <ac:spMk id="9" creationId="{1AB0BD74-166B-9768-88B4-908FA47131F0}"/>
          </ac:spMkLst>
        </pc:spChg>
        <pc:spChg chg="mod">
          <ac:chgData name="Sally Naglich" userId="f2a8fa2e-8cc5-4595-a7fd-2db0c47a5126" providerId="ADAL" clId="{5DF81133-356C-4898-94E6-B1D5A88358E5}" dt="2026-03-31T12:50:58.433" v="439" actId="1076"/>
          <ac:spMkLst>
            <pc:docMk/>
            <pc:sldMk cId="520240497" sldId="281"/>
            <ac:spMk id="10" creationId="{9A6972E1-DFF0-2F4A-5DE9-31BD565981A5}"/>
          </ac:spMkLst>
        </pc:spChg>
        <pc:spChg chg="mod">
          <ac:chgData name="Sally Naglich" userId="f2a8fa2e-8cc5-4595-a7fd-2db0c47a5126" providerId="ADAL" clId="{5DF81133-356C-4898-94E6-B1D5A88358E5}" dt="2026-03-31T12:50:54.196" v="438" actId="1076"/>
          <ac:spMkLst>
            <pc:docMk/>
            <pc:sldMk cId="520240497" sldId="281"/>
            <ac:spMk id="11" creationId="{C6CC9B73-6C76-F9D9-7454-EF3003AEEA83}"/>
          </ac:spMkLst>
        </pc:spChg>
        <pc:picChg chg="mod">
          <ac:chgData name="Sally Naglich" userId="f2a8fa2e-8cc5-4595-a7fd-2db0c47a5126" providerId="ADAL" clId="{5DF81133-356C-4898-94E6-B1D5A88358E5}" dt="2026-03-31T12:50:43.595" v="435" actId="1076"/>
          <ac:picMkLst>
            <pc:docMk/>
            <pc:sldMk cId="520240497" sldId="281"/>
            <ac:picMk id="6" creationId="{9CD54B8D-4B89-FE6B-78E0-37606458CF8D}"/>
          </ac:picMkLst>
        </pc:picChg>
      </pc:sldChg>
      <pc:sldChg chg="addSp modSp mod modAnim">
        <pc:chgData name="Sally Naglich" userId="f2a8fa2e-8cc5-4595-a7fd-2db0c47a5126" providerId="ADAL" clId="{5DF81133-356C-4898-94E6-B1D5A88358E5}" dt="2026-03-31T13:09:43.456" v="682" actId="1076"/>
        <pc:sldMkLst>
          <pc:docMk/>
          <pc:sldMk cId="3648047380" sldId="282"/>
        </pc:sldMkLst>
        <pc:spChg chg="mod">
          <ac:chgData name="Sally Naglich" userId="f2a8fa2e-8cc5-4595-a7fd-2db0c47a5126" providerId="ADAL" clId="{5DF81133-356C-4898-94E6-B1D5A88358E5}" dt="2026-03-31T13:09:35.477" v="681" actId="1076"/>
          <ac:spMkLst>
            <pc:docMk/>
            <pc:sldMk cId="3648047380" sldId="282"/>
            <ac:spMk id="2" creationId="{1F7CC096-F037-25A1-F5F1-21177D2732EE}"/>
          </ac:spMkLst>
        </pc:spChg>
        <pc:spChg chg="mod">
          <ac:chgData name="Sally Naglich" userId="f2a8fa2e-8cc5-4595-a7fd-2db0c47a5126" providerId="ADAL" clId="{5DF81133-356C-4898-94E6-B1D5A88358E5}" dt="2026-03-31T13:09:43.456" v="682" actId="1076"/>
          <ac:spMkLst>
            <pc:docMk/>
            <pc:sldMk cId="3648047380" sldId="282"/>
            <ac:spMk id="3" creationId="{ADD6B000-9C2D-0608-D250-5DD16D1DB50D}"/>
          </ac:spMkLst>
        </pc:spChg>
        <pc:spChg chg="add mod">
          <ac:chgData name="Sally Naglich" userId="f2a8fa2e-8cc5-4595-a7fd-2db0c47a5126" providerId="ADAL" clId="{5DF81133-356C-4898-94E6-B1D5A88358E5}" dt="2026-03-31T13:09:30.417" v="680"/>
          <ac:spMkLst>
            <pc:docMk/>
            <pc:sldMk cId="3648047380" sldId="282"/>
            <ac:spMk id="4" creationId="{4E4FC1DD-9C59-36D8-B75B-91E24C53C18A}"/>
          </ac:spMkLst>
        </pc:spChg>
      </pc:sldChg>
      <pc:sldChg chg="delSp modSp mod modAnim">
        <pc:chgData name="Sally Naglich" userId="f2a8fa2e-8cc5-4595-a7fd-2db0c47a5126" providerId="ADAL" clId="{5DF81133-356C-4898-94E6-B1D5A88358E5}" dt="2026-03-31T12:45:23.275" v="361"/>
        <pc:sldMkLst>
          <pc:docMk/>
          <pc:sldMk cId="1614483284" sldId="283"/>
        </pc:sldMkLst>
        <pc:spChg chg="mod">
          <ac:chgData name="Sally Naglich" userId="f2a8fa2e-8cc5-4595-a7fd-2db0c47a5126" providerId="ADAL" clId="{5DF81133-356C-4898-94E6-B1D5A88358E5}" dt="2026-03-24T18:06:12.910" v="189" actId="1076"/>
          <ac:spMkLst>
            <pc:docMk/>
            <pc:sldMk cId="1614483284" sldId="283"/>
            <ac:spMk id="3" creationId="{FCBB8862-645C-FCA2-E9EB-D9B379C48BE9}"/>
          </ac:spMkLst>
        </pc:spChg>
        <pc:picChg chg="mod">
          <ac:chgData name="Sally Naglich" userId="f2a8fa2e-8cc5-4595-a7fd-2db0c47a5126" providerId="ADAL" clId="{5DF81133-356C-4898-94E6-B1D5A88358E5}" dt="2026-03-24T18:06:16.437" v="190" actId="1076"/>
          <ac:picMkLst>
            <pc:docMk/>
            <pc:sldMk cId="1614483284" sldId="283"/>
            <ac:picMk id="1028" creationId="{4682B2A5-4811-7EFB-E1FF-54A4BB76F511}"/>
          </ac:picMkLst>
        </pc:picChg>
      </pc:sldChg>
      <pc:sldChg chg="delSp modSp mod modAnim">
        <pc:chgData name="Sally Naglich" userId="f2a8fa2e-8cc5-4595-a7fd-2db0c47a5126" providerId="ADAL" clId="{5DF81133-356C-4898-94E6-B1D5A88358E5}" dt="2026-03-31T13:10:20.786" v="685" actId="1076"/>
        <pc:sldMkLst>
          <pc:docMk/>
          <pc:sldMk cId="1299297008" sldId="284"/>
        </pc:sldMkLst>
        <pc:spChg chg="mod">
          <ac:chgData name="Sally Naglich" userId="f2a8fa2e-8cc5-4595-a7fd-2db0c47a5126" providerId="ADAL" clId="{5DF81133-356C-4898-94E6-B1D5A88358E5}" dt="2026-03-24T17:52:25.986" v="149" actId="14100"/>
          <ac:spMkLst>
            <pc:docMk/>
            <pc:sldMk cId="1299297008" sldId="284"/>
            <ac:spMk id="3" creationId="{BB844505-023B-0017-3AE8-6189C19705C3}"/>
          </ac:spMkLst>
        </pc:spChg>
        <pc:spChg chg="mod">
          <ac:chgData name="Sally Naglich" userId="f2a8fa2e-8cc5-4595-a7fd-2db0c47a5126" providerId="ADAL" clId="{5DF81133-356C-4898-94E6-B1D5A88358E5}" dt="2026-03-31T13:10:20.786" v="685" actId="1076"/>
          <ac:spMkLst>
            <pc:docMk/>
            <pc:sldMk cId="1299297008" sldId="284"/>
            <ac:spMk id="4" creationId="{A9E284D4-61E1-3389-E85A-EDE4E3BDAA1D}"/>
          </ac:spMkLst>
        </pc:spChg>
        <pc:picChg chg="mod">
          <ac:chgData name="Sally Naglich" userId="f2a8fa2e-8cc5-4595-a7fd-2db0c47a5126" providerId="ADAL" clId="{5DF81133-356C-4898-94E6-B1D5A88358E5}" dt="2026-03-26T15:04:17.400" v="298" actId="1076"/>
          <ac:picMkLst>
            <pc:docMk/>
            <pc:sldMk cId="1299297008" sldId="284"/>
            <ac:picMk id="2054" creationId="{5C5AC92C-2B21-A14C-D387-D851B5481120}"/>
          </ac:picMkLst>
        </pc:picChg>
      </pc:sldChg>
      <pc:sldChg chg="delSp mod modAnim">
        <pc:chgData name="Sally Naglich" userId="f2a8fa2e-8cc5-4595-a7fd-2db0c47a5126" providerId="ADAL" clId="{5DF81133-356C-4898-94E6-B1D5A88358E5}" dt="2026-03-31T12:45:32.794" v="366"/>
        <pc:sldMkLst>
          <pc:docMk/>
          <pc:sldMk cId="4061343347" sldId="285"/>
        </pc:sldMkLst>
      </pc:sldChg>
      <pc:sldChg chg="addSp modSp mod modAnim">
        <pc:chgData name="Sally Naglich" userId="f2a8fa2e-8cc5-4595-a7fd-2db0c47a5126" providerId="ADAL" clId="{5DF81133-356C-4898-94E6-B1D5A88358E5}" dt="2026-03-31T13:11:28.707" v="694" actId="1076"/>
        <pc:sldMkLst>
          <pc:docMk/>
          <pc:sldMk cId="206359132" sldId="286"/>
        </pc:sldMkLst>
        <pc:spChg chg="mod">
          <ac:chgData name="Sally Naglich" userId="f2a8fa2e-8cc5-4595-a7fd-2db0c47a5126" providerId="ADAL" clId="{5DF81133-356C-4898-94E6-B1D5A88358E5}" dt="2026-03-31T13:11:03.050" v="691" actId="255"/>
          <ac:spMkLst>
            <pc:docMk/>
            <pc:sldMk cId="206359132" sldId="286"/>
            <ac:spMk id="2" creationId="{097045EA-B9C4-471D-08B6-8A810E4B4010}"/>
          </ac:spMkLst>
        </pc:spChg>
        <pc:spChg chg="mod">
          <ac:chgData name="Sally Naglich" userId="f2a8fa2e-8cc5-4595-a7fd-2db0c47a5126" providerId="ADAL" clId="{5DF81133-356C-4898-94E6-B1D5A88358E5}" dt="2026-03-31T13:11:28.707" v="694" actId="1076"/>
          <ac:spMkLst>
            <pc:docMk/>
            <pc:sldMk cId="206359132" sldId="286"/>
            <ac:spMk id="3" creationId="{F4483C7A-5224-59EC-E01F-F17E93776327}"/>
          </ac:spMkLst>
        </pc:spChg>
        <pc:spChg chg="add mod">
          <ac:chgData name="Sally Naglich" userId="f2a8fa2e-8cc5-4595-a7fd-2db0c47a5126" providerId="ADAL" clId="{5DF81133-356C-4898-94E6-B1D5A88358E5}" dt="2026-03-31T13:10:33.883" v="686"/>
          <ac:spMkLst>
            <pc:docMk/>
            <pc:sldMk cId="206359132" sldId="286"/>
            <ac:spMk id="4" creationId="{D51670B4-6E2B-CA07-660B-29E2F78A0651}"/>
          </ac:spMkLst>
        </pc:spChg>
      </pc:sldChg>
      <pc:sldChg chg="delSp mod modAnim">
        <pc:chgData name="Sally Naglich" userId="f2a8fa2e-8cc5-4595-a7fd-2db0c47a5126" providerId="ADAL" clId="{5DF81133-356C-4898-94E6-B1D5A88358E5}" dt="2026-03-31T12:45:45.033" v="374"/>
        <pc:sldMkLst>
          <pc:docMk/>
          <pc:sldMk cId="4134802647" sldId="287"/>
        </pc:sldMkLst>
      </pc:sldChg>
      <pc:sldChg chg="addSp delSp modSp mod modAnim">
        <pc:chgData name="Sally Naglich" userId="f2a8fa2e-8cc5-4595-a7fd-2db0c47a5126" providerId="ADAL" clId="{5DF81133-356C-4898-94E6-B1D5A88358E5}" dt="2026-03-31T13:13:13.967" v="712" actId="1076"/>
        <pc:sldMkLst>
          <pc:docMk/>
          <pc:sldMk cId="1917514418" sldId="288"/>
        </pc:sldMkLst>
        <pc:spChg chg="add mod">
          <ac:chgData name="Sally Naglich" userId="f2a8fa2e-8cc5-4595-a7fd-2db0c47a5126" providerId="ADAL" clId="{5DF81133-356C-4898-94E6-B1D5A88358E5}" dt="2026-03-31T13:12:19.829" v="702" actId="1076"/>
          <ac:spMkLst>
            <pc:docMk/>
            <pc:sldMk cId="1917514418" sldId="288"/>
            <ac:spMk id="2" creationId="{545C7314-3BB9-9304-057E-3E251CFD9EB2}"/>
          </ac:spMkLst>
        </pc:spChg>
        <pc:spChg chg="mod">
          <ac:chgData name="Sally Naglich" userId="f2a8fa2e-8cc5-4595-a7fd-2db0c47a5126" providerId="ADAL" clId="{5DF81133-356C-4898-94E6-B1D5A88358E5}" dt="2026-03-31T13:13:13.967" v="712" actId="1076"/>
          <ac:spMkLst>
            <pc:docMk/>
            <pc:sldMk cId="1917514418" sldId="288"/>
            <ac:spMk id="3" creationId="{F2D094CB-C0E5-D05B-8238-B8967A8EF639}"/>
          </ac:spMkLst>
        </pc:spChg>
        <pc:spChg chg="mod">
          <ac:chgData name="Sally Naglich" userId="f2a8fa2e-8cc5-4595-a7fd-2db0c47a5126" providerId="ADAL" clId="{5DF81133-356C-4898-94E6-B1D5A88358E5}" dt="2026-03-31T13:12:52.645" v="708" actId="1076"/>
          <ac:spMkLst>
            <pc:docMk/>
            <pc:sldMk cId="1917514418" sldId="288"/>
            <ac:spMk id="4" creationId="{5BA4ABD5-0FD3-9664-F11A-FD71DD8850EC}"/>
          </ac:spMkLst>
        </pc:spChg>
        <pc:spChg chg="mod">
          <ac:chgData name="Sally Naglich" userId="f2a8fa2e-8cc5-4595-a7fd-2db0c47a5126" providerId="ADAL" clId="{5DF81133-356C-4898-94E6-B1D5A88358E5}" dt="2026-03-31T13:12:48.419" v="707" actId="1076"/>
          <ac:spMkLst>
            <pc:docMk/>
            <pc:sldMk cId="1917514418" sldId="288"/>
            <ac:spMk id="5" creationId="{58F51528-12D2-339D-771A-A78CC2CB823C}"/>
          </ac:spMkLst>
        </pc:spChg>
        <pc:spChg chg="mod">
          <ac:chgData name="Sally Naglich" userId="f2a8fa2e-8cc5-4595-a7fd-2db0c47a5126" providerId="ADAL" clId="{5DF81133-356C-4898-94E6-B1D5A88358E5}" dt="2026-03-31T13:12:41.819" v="706" actId="1076"/>
          <ac:spMkLst>
            <pc:docMk/>
            <pc:sldMk cId="1917514418" sldId="288"/>
            <ac:spMk id="6" creationId="{F8888418-BCDD-8BD3-7C3F-43745E14F185}"/>
          </ac:spMkLst>
        </pc:spChg>
        <pc:spChg chg="mod">
          <ac:chgData name="Sally Naglich" userId="f2a8fa2e-8cc5-4595-a7fd-2db0c47a5126" providerId="ADAL" clId="{5DF81133-356C-4898-94E6-B1D5A88358E5}" dt="2026-03-31T13:12:33.139" v="705" actId="1076"/>
          <ac:spMkLst>
            <pc:docMk/>
            <pc:sldMk cId="1917514418" sldId="288"/>
            <ac:spMk id="8" creationId="{591C11D9-0117-A0CC-7552-689EB1A2EA15}"/>
          </ac:spMkLst>
        </pc:spChg>
        <pc:spChg chg="mod">
          <ac:chgData name="Sally Naglich" userId="f2a8fa2e-8cc5-4595-a7fd-2db0c47a5126" providerId="ADAL" clId="{5DF81133-356C-4898-94E6-B1D5A88358E5}" dt="2026-03-31T13:12:26.313" v="704" actId="1076"/>
          <ac:spMkLst>
            <pc:docMk/>
            <pc:sldMk cId="1917514418" sldId="288"/>
            <ac:spMk id="9" creationId="{ADF5EE7C-7E18-7A89-9D72-52475023BD16}"/>
          </ac:spMkLst>
        </pc:spChg>
      </pc:sldChg>
      <pc:sldChg chg="addSp modSp add del mod modAnim">
        <pc:chgData name="Sally Naglich" userId="f2a8fa2e-8cc5-4595-a7fd-2db0c47a5126" providerId="ADAL" clId="{5DF81133-356C-4898-94E6-B1D5A88358E5}" dt="2026-03-31T13:14:31.124" v="727" actId="27636"/>
        <pc:sldMkLst>
          <pc:docMk/>
          <pc:sldMk cId="2984934202" sldId="289"/>
        </pc:sldMkLst>
        <pc:spChg chg="add mod">
          <ac:chgData name="Sally Naglich" userId="f2a8fa2e-8cc5-4595-a7fd-2db0c47a5126" providerId="ADAL" clId="{5DF81133-356C-4898-94E6-B1D5A88358E5}" dt="2026-03-31T13:13:28.643" v="714" actId="1076"/>
          <ac:spMkLst>
            <pc:docMk/>
            <pc:sldMk cId="2984934202" sldId="289"/>
            <ac:spMk id="2" creationId="{00E045BD-8D85-28FA-EDFF-F2720471F2DC}"/>
          </ac:spMkLst>
        </pc:spChg>
        <pc:spChg chg="mod">
          <ac:chgData name="Sally Naglich" userId="f2a8fa2e-8cc5-4595-a7fd-2db0c47a5126" providerId="ADAL" clId="{5DF81133-356C-4898-94E6-B1D5A88358E5}" dt="2026-03-31T13:14:03.771" v="722" actId="1076"/>
          <ac:spMkLst>
            <pc:docMk/>
            <pc:sldMk cId="2984934202" sldId="289"/>
            <ac:spMk id="3" creationId="{C1877E6E-DB51-ED74-EC26-161DDE147CE9}"/>
          </ac:spMkLst>
        </pc:spChg>
        <pc:spChg chg="mod">
          <ac:chgData name="Sally Naglich" userId="f2a8fa2e-8cc5-4595-a7fd-2db0c47a5126" providerId="ADAL" clId="{5DF81133-356C-4898-94E6-B1D5A88358E5}" dt="2026-03-31T13:14:31.124" v="727" actId="27636"/>
          <ac:spMkLst>
            <pc:docMk/>
            <pc:sldMk cId="2984934202" sldId="289"/>
            <ac:spMk id="4" creationId="{E610289E-A81D-8062-7A94-7ED2243BA9B4}"/>
          </ac:spMkLst>
        </pc:spChg>
      </pc:sldChg>
      <pc:sldChg chg="delSp modSp mod modAnim">
        <pc:chgData name="Sally Naglich" userId="f2a8fa2e-8cc5-4595-a7fd-2db0c47a5126" providerId="ADAL" clId="{5DF81133-356C-4898-94E6-B1D5A88358E5}" dt="2026-03-31T12:46:03.626" v="386"/>
        <pc:sldMkLst>
          <pc:docMk/>
          <pc:sldMk cId="1661074069" sldId="290"/>
        </pc:sldMkLst>
        <pc:spChg chg="mod">
          <ac:chgData name="Sally Naglich" userId="f2a8fa2e-8cc5-4595-a7fd-2db0c47a5126" providerId="ADAL" clId="{5DF81133-356C-4898-94E6-B1D5A88358E5}" dt="2026-03-26T14:52:56.138" v="220" actId="1076"/>
          <ac:spMkLst>
            <pc:docMk/>
            <pc:sldMk cId="1661074069" sldId="290"/>
            <ac:spMk id="2" creationId="{1B715DCC-D3E4-37B5-0C3F-FD7ECE698B32}"/>
          </ac:spMkLst>
        </pc:spChg>
        <pc:spChg chg="mod">
          <ac:chgData name="Sally Naglich" userId="f2a8fa2e-8cc5-4595-a7fd-2db0c47a5126" providerId="ADAL" clId="{5DF81133-356C-4898-94E6-B1D5A88358E5}" dt="2026-03-24T17:53:23.836" v="154" actId="20577"/>
          <ac:spMkLst>
            <pc:docMk/>
            <pc:sldMk cId="1661074069" sldId="290"/>
            <ac:spMk id="3" creationId="{8A774DF3-36BA-C1AE-7436-A8414E7354B7}"/>
          </ac:spMkLst>
        </pc:spChg>
      </pc:sldChg>
      <pc:sldChg chg="addSp delSp modSp mod ord modAnim">
        <pc:chgData name="Sally Naglich" userId="f2a8fa2e-8cc5-4595-a7fd-2db0c47a5126" providerId="ADAL" clId="{5DF81133-356C-4898-94E6-B1D5A88358E5}" dt="2026-03-31T13:15:33.055" v="736" actId="1076"/>
        <pc:sldMkLst>
          <pc:docMk/>
          <pc:sldMk cId="586734160" sldId="291"/>
        </pc:sldMkLst>
        <pc:spChg chg="add mod">
          <ac:chgData name="Sally Naglich" userId="f2a8fa2e-8cc5-4595-a7fd-2db0c47a5126" providerId="ADAL" clId="{5DF81133-356C-4898-94E6-B1D5A88358E5}" dt="2026-03-31T13:14:47.388" v="728"/>
          <ac:spMkLst>
            <pc:docMk/>
            <pc:sldMk cId="586734160" sldId="291"/>
            <ac:spMk id="2" creationId="{F444F182-8B83-FC6D-B462-DEBD3261A400}"/>
          </ac:spMkLst>
        </pc:spChg>
        <pc:spChg chg="mod">
          <ac:chgData name="Sally Naglich" userId="f2a8fa2e-8cc5-4595-a7fd-2db0c47a5126" providerId="ADAL" clId="{5DF81133-356C-4898-94E6-B1D5A88358E5}" dt="2026-03-31T13:15:29.533" v="735" actId="1076"/>
          <ac:spMkLst>
            <pc:docMk/>
            <pc:sldMk cId="586734160" sldId="291"/>
            <ac:spMk id="3" creationId="{0A450E00-00FC-9CEA-9B14-86DC4F80A226}"/>
          </ac:spMkLst>
        </pc:spChg>
        <pc:spChg chg="mod">
          <ac:chgData name="Sally Naglich" userId="f2a8fa2e-8cc5-4595-a7fd-2db0c47a5126" providerId="ADAL" clId="{5DF81133-356C-4898-94E6-B1D5A88358E5}" dt="2026-03-31T13:15:33.055" v="736" actId="1076"/>
          <ac:spMkLst>
            <pc:docMk/>
            <pc:sldMk cId="586734160" sldId="291"/>
            <ac:spMk id="4" creationId="{1360C097-712E-CF93-220A-0C8E445573F6}"/>
          </ac:spMkLst>
        </pc:spChg>
        <pc:picChg chg="mod">
          <ac:chgData name="Sally Naglich" userId="f2a8fa2e-8cc5-4595-a7fd-2db0c47a5126" providerId="ADAL" clId="{5DF81133-356C-4898-94E6-B1D5A88358E5}" dt="2026-03-31T13:15:20.441" v="734" actId="14100"/>
          <ac:picMkLst>
            <pc:docMk/>
            <pc:sldMk cId="586734160" sldId="291"/>
            <ac:picMk id="1026" creationId="{8806BFDF-F0E2-95CA-3DF8-03A2A770D8EA}"/>
          </ac:picMkLst>
        </pc:picChg>
      </pc:sldChg>
      <pc:sldChg chg="delSp mod modAnim">
        <pc:chgData name="Sally Naglich" userId="f2a8fa2e-8cc5-4595-a7fd-2db0c47a5126" providerId="ADAL" clId="{5DF81133-356C-4898-94E6-B1D5A88358E5}" dt="2026-03-31T12:46:10.433" v="390"/>
        <pc:sldMkLst>
          <pc:docMk/>
          <pc:sldMk cId="1138146238" sldId="292"/>
        </pc:sldMkLst>
      </pc:sldChg>
      <pc:sldChg chg="delSp modSp mod modAnim">
        <pc:chgData name="Sally Naglich" userId="f2a8fa2e-8cc5-4595-a7fd-2db0c47a5126" providerId="ADAL" clId="{5DF81133-356C-4898-94E6-B1D5A88358E5}" dt="2026-03-31T13:16:01.747" v="750" actId="20577"/>
        <pc:sldMkLst>
          <pc:docMk/>
          <pc:sldMk cId="4095289524" sldId="293"/>
        </pc:sldMkLst>
        <pc:spChg chg="mod">
          <ac:chgData name="Sally Naglich" userId="f2a8fa2e-8cc5-4595-a7fd-2db0c47a5126" providerId="ADAL" clId="{5DF81133-356C-4898-94E6-B1D5A88358E5}" dt="2026-03-24T17:54:41.674" v="160" actId="20577"/>
          <ac:spMkLst>
            <pc:docMk/>
            <pc:sldMk cId="4095289524" sldId="293"/>
            <ac:spMk id="3" creationId="{836781DC-60A2-8C89-3C3A-DF14491F5EB6}"/>
          </ac:spMkLst>
        </pc:spChg>
        <pc:spChg chg="mod">
          <ac:chgData name="Sally Naglich" userId="f2a8fa2e-8cc5-4595-a7fd-2db0c47a5126" providerId="ADAL" clId="{5DF81133-356C-4898-94E6-B1D5A88358E5}" dt="2026-03-31T13:16:01.747" v="750" actId="20577"/>
          <ac:spMkLst>
            <pc:docMk/>
            <pc:sldMk cId="4095289524" sldId="293"/>
            <ac:spMk id="6" creationId="{E8AC9A08-DFA8-FA25-3A80-9A8938BD55E5}"/>
          </ac:spMkLst>
        </pc:spChg>
        <pc:picChg chg="mod">
          <ac:chgData name="Sally Naglich" userId="f2a8fa2e-8cc5-4595-a7fd-2db0c47a5126" providerId="ADAL" clId="{5DF81133-356C-4898-94E6-B1D5A88358E5}" dt="2026-03-24T17:54:26.252" v="157" actId="14100"/>
          <ac:picMkLst>
            <pc:docMk/>
            <pc:sldMk cId="4095289524" sldId="293"/>
            <ac:picMk id="8" creationId="{99966341-3E88-4FF5-1F8D-9CCED3921D12}"/>
          </ac:picMkLst>
        </pc:picChg>
      </pc:sldChg>
      <pc:sldChg chg="addSp delSp modSp mod modAnim">
        <pc:chgData name="Sally Naglich" userId="f2a8fa2e-8cc5-4595-a7fd-2db0c47a5126" providerId="ADAL" clId="{5DF81133-356C-4898-94E6-B1D5A88358E5}" dt="2026-03-31T13:16:53.900" v="756" actId="1076"/>
        <pc:sldMkLst>
          <pc:docMk/>
          <pc:sldMk cId="2128538672" sldId="294"/>
        </pc:sldMkLst>
        <pc:spChg chg="add mod">
          <ac:chgData name="Sally Naglich" userId="f2a8fa2e-8cc5-4595-a7fd-2db0c47a5126" providerId="ADAL" clId="{5DF81133-356C-4898-94E6-B1D5A88358E5}" dt="2026-03-31T13:16:23.919" v="751"/>
          <ac:spMkLst>
            <pc:docMk/>
            <pc:sldMk cId="2128538672" sldId="294"/>
            <ac:spMk id="2" creationId="{BD0E2533-AC1F-9C5B-5355-6019CF5DD739}"/>
          </ac:spMkLst>
        </pc:spChg>
        <pc:spChg chg="mod">
          <ac:chgData name="Sally Naglich" userId="f2a8fa2e-8cc5-4595-a7fd-2db0c47a5126" providerId="ADAL" clId="{5DF81133-356C-4898-94E6-B1D5A88358E5}" dt="2026-03-31T13:16:46.939" v="755" actId="1076"/>
          <ac:spMkLst>
            <pc:docMk/>
            <pc:sldMk cId="2128538672" sldId="294"/>
            <ac:spMk id="3" creationId="{1FA94123-3A10-2A13-362F-2FC5BAFE4DD7}"/>
          </ac:spMkLst>
        </pc:spChg>
        <pc:spChg chg="mod">
          <ac:chgData name="Sally Naglich" userId="f2a8fa2e-8cc5-4595-a7fd-2db0c47a5126" providerId="ADAL" clId="{5DF81133-356C-4898-94E6-B1D5A88358E5}" dt="2026-03-31T13:16:53.900" v="756" actId="1076"/>
          <ac:spMkLst>
            <pc:docMk/>
            <pc:sldMk cId="2128538672" sldId="294"/>
            <ac:spMk id="4" creationId="{D05DC752-392F-183C-2C48-9AC174C01E52}"/>
          </ac:spMkLst>
        </pc:spChg>
      </pc:sldChg>
      <pc:sldChg chg="modSp mod modAnim">
        <pc:chgData name="Sally Naglich" userId="f2a8fa2e-8cc5-4595-a7fd-2db0c47a5126" providerId="ADAL" clId="{5DF81133-356C-4898-94E6-B1D5A88358E5}" dt="2026-03-31T13:17:16.496" v="770" actId="20577"/>
        <pc:sldMkLst>
          <pc:docMk/>
          <pc:sldMk cId="3275017271" sldId="295"/>
        </pc:sldMkLst>
        <pc:spChg chg="mod">
          <ac:chgData name="Sally Naglich" userId="f2a8fa2e-8cc5-4595-a7fd-2db0c47a5126" providerId="ADAL" clId="{5DF81133-356C-4898-94E6-B1D5A88358E5}" dt="2026-03-31T13:17:16.496" v="770" actId="20577"/>
          <ac:spMkLst>
            <pc:docMk/>
            <pc:sldMk cId="3275017271" sldId="295"/>
            <ac:spMk id="2" creationId="{721D3ED3-D55B-162C-D3B9-12004F95A1DF}"/>
          </ac:spMkLst>
        </pc:spChg>
        <pc:spChg chg="mod">
          <ac:chgData name="Sally Naglich" userId="f2a8fa2e-8cc5-4595-a7fd-2db0c47a5126" providerId="ADAL" clId="{5DF81133-356C-4898-94E6-B1D5A88358E5}" dt="2026-03-24T17:55:24.280" v="165" actId="1076"/>
          <ac:spMkLst>
            <pc:docMk/>
            <pc:sldMk cId="3275017271" sldId="295"/>
            <ac:spMk id="8" creationId="{255087D9-3D2A-E402-1FFC-B11411D4992C}"/>
          </ac:spMkLst>
        </pc:spChg>
        <pc:picChg chg="mod">
          <ac:chgData name="Sally Naglich" userId="f2a8fa2e-8cc5-4595-a7fd-2db0c47a5126" providerId="ADAL" clId="{5DF81133-356C-4898-94E6-B1D5A88358E5}" dt="2026-03-24T17:55:13.426" v="163" actId="14100"/>
          <ac:picMkLst>
            <pc:docMk/>
            <pc:sldMk cId="3275017271" sldId="295"/>
            <ac:picMk id="2052" creationId="{E495875A-F441-5717-7F78-74E8FF3CEF00}"/>
          </ac:picMkLst>
        </pc:picChg>
      </pc:sldChg>
      <pc:sldChg chg="addSp delSp modSp mod modAnim">
        <pc:chgData name="Sally Naglich" userId="f2a8fa2e-8cc5-4595-a7fd-2db0c47a5126" providerId="ADAL" clId="{5DF81133-356C-4898-94E6-B1D5A88358E5}" dt="2026-03-31T13:18:20.815" v="779" actId="1076"/>
        <pc:sldMkLst>
          <pc:docMk/>
          <pc:sldMk cId="4113721827" sldId="296"/>
        </pc:sldMkLst>
        <pc:spChg chg="add mod">
          <ac:chgData name="Sally Naglich" userId="f2a8fa2e-8cc5-4595-a7fd-2db0c47a5126" providerId="ADAL" clId="{5DF81133-356C-4898-94E6-B1D5A88358E5}" dt="2026-03-31T13:17:33.228" v="771"/>
          <ac:spMkLst>
            <pc:docMk/>
            <pc:sldMk cId="4113721827" sldId="296"/>
            <ac:spMk id="2" creationId="{1F083660-C1CE-07BB-9449-6FDE8C97C12A}"/>
          </ac:spMkLst>
        </pc:spChg>
        <pc:spChg chg="mod">
          <ac:chgData name="Sally Naglich" userId="f2a8fa2e-8cc5-4595-a7fd-2db0c47a5126" providerId="ADAL" clId="{5DF81133-356C-4898-94E6-B1D5A88358E5}" dt="2026-03-31T13:18:17.108" v="778" actId="1076"/>
          <ac:spMkLst>
            <pc:docMk/>
            <pc:sldMk cId="4113721827" sldId="296"/>
            <ac:spMk id="3" creationId="{6532DB9C-3EB1-74A0-3BD0-DD041497235D}"/>
          </ac:spMkLst>
        </pc:spChg>
        <pc:spChg chg="mod">
          <ac:chgData name="Sally Naglich" userId="f2a8fa2e-8cc5-4595-a7fd-2db0c47a5126" providerId="ADAL" clId="{5DF81133-356C-4898-94E6-B1D5A88358E5}" dt="2026-03-31T13:18:20.815" v="779" actId="1076"/>
          <ac:spMkLst>
            <pc:docMk/>
            <pc:sldMk cId="4113721827" sldId="296"/>
            <ac:spMk id="4" creationId="{772358A4-1D76-D021-7C26-8824E0614898}"/>
          </ac:spMkLst>
        </pc:spChg>
        <pc:picChg chg="mod">
          <ac:chgData name="Sally Naglich" userId="f2a8fa2e-8cc5-4595-a7fd-2db0c47a5126" providerId="ADAL" clId="{5DF81133-356C-4898-94E6-B1D5A88358E5}" dt="2026-03-26T15:02:57.575" v="286" actId="14100"/>
          <ac:picMkLst>
            <pc:docMk/>
            <pc:sldMk cId="4113721827" sldId="296"/>
            <ac:picMk id="5" creationId="{08EABD2B-BA57-D1FB-55DC-4AAE1E586D2A}"/>
          </ac:picMkLst>
        </pc:picChg>
      </pc:sldChg>
      <pc:sldChg chg="delSp modSp mod modAnim">
        <pc:chgData name="Sally Naglich" userId="f2a8fa2e-8cc5-4595-a7fd-2db0c47a5126" providerId="ADAL" clId="{5DF81133-356C-4898-94E6-B1D5A88358E5}" dt="2026-03-31T13:56:19.418" v="820" actId="20577"/>
        <pc:sldMkLst>
          <pc:docMk/>
          <pc:sldMk cId="3322009597" sldId="297"/>
        </pc:sldMkLst>
        <pc:spChg chg="mod">
          <ac:chgData name="Sally Naglich" userId="f2a8fa2e-8cc5-4595-a7fd-2db0c47a5126" providerId="ADAL" clId="{5DF81133-356C-4898-94E6-B1D5A88358E5}" dt="2026-03-31T13:56:19.418" v="820" actId="20577"/>
          <ac:spMkLst>
            <pc:docMk/>
            <pc:sldMk cId="3322009597" sldId="297"/>
            <ac:spMk id="2" creationId="{EDBD950F-D939-5BAB-1DC1-AA4D5ED9C340}"/>
          </ac:spMkLst>
        </pc:spChg>
        <pc:spChg chg="mod">
          <ac:chgData name="Sally Naglich" userId="f2a8fa2e-8cc5-4595-a7fd-2db0c47a5126" providerId="ADAL" clId="{5DF81133-356C-4898-94E6-B1D5A88358E5}" dt="2026-03-31T13:19:32.788" v="806" actId="1076"/>
          <ac:spMkLst>
            <pc:docMk/>
            <pc:sldMk cId="3322009597" sldId="297"/>
            <ac:spMk id="8" creationId="{CFD7AFE8-2923-04CF-FEDA-CD67BED10DF6}"/>
          </ac:spMkLst>
        </pc:spChg>
      </pc:sldChg>
      <pc:sldChg chg="addSp delSp modSp mod modAnim">
        <pc:chgData name="Sally Naglich" userId="f2a8fa2e-8cc5-4595-a7fd-2db0c47a5126" providerId="ADAL" clId="{5DF81133-356C-4898-94E6-B1D5A88358E5}" dt="2026-03-31T13:20:25.552" v="814" actId="255"/>
        <pc:sldMkLst>
          <pc:docMk/>
          <pc:sldMk cId="2162549096" sldId="298"/>
        </pc:sldMkLst>
        <pc:spChg chg="add mod">
          <ac:chgData name="Sally Naglich" userId="f2a8fa2e-8cc5-4595-a7fd-2db0c47a5126" providerId="ADAL" clId="{5DF81133-356C-4898-94E6-B1D5A88358E5}" dt="2026-03-31T13:19:43.273" v="807"/>
          <ac:spMkLst>
            <pc:docMk/>
            <pc:sldMk cId="2162549096" sldId="298"/>
            <ac:spMk id="2" creationId="{68E59FA9-CAC1-8718-3EF5-4A8B855EB7E5}"/>
          </ac:spMkLst>
        </pc:spChg>
        <pc:spChg chg="mod">
          <ac:chgData name="Sally Naglich" userId="f2a8fa2e-8cc5-4595-a7fd-2db0c47a5126" providerId="ADAL" clId="{5DF81133-356C-4898-94E6-B1D5A88358E5}" dt="2026-03-31T13:20:25.552" v="814" actId="255"/>
          <ac:spMkLst>
            <pc:docMk/>
            <pc:sldMk cId="2162549096" sldId="298"/>
            <ac:spMk id="3" creationId="{B3A16F57-49F8-178A-F949-2C703F47F981}"/>
          </ac:spMkLst>
        </pc:spChg>
        <pc:spChg chg="mod">
          <ac:chgData name="Sally Naglich" userId="f2a8fa2e-8cc5-4595-a7fd-2db0c47a5126" providerId="ADAL" clId="{5DF81133-356C-4898-94E6-B1D5A88358E5}" dt="2026-03-31T13:20:18.371" v="813" actId="255"/>
          <ac:spMkLst>
            <pc:docMk/>
            <pc:sldMk cId="2162549096" sldId="298"/>
            <ac:spMk id="4" creationId="{11788086-1DCF-0DA9-E0F8-88C05D81D524}"/>
          </ac:spMkLst>
        </pc:spChg>
      </pc:sldChg>
      <pc:sldChg chg="addSp modSp mod modAnim">
        <pc:chgData name="Sally Naglich" userId="f2a8fa2e-8cc5-4595-a7fd-2db0c47a5126" providerId="ADAL" clId="{5DF81133-356C-4898-94E6-B1D5A88358E5}" dt="2026-03-31T13:20:49.044" v="817" actId="1076"/>
        <pc:sldMkLst>
          <pc:docMk/>
          <pc:sldMk cId="4026698625" sldId="299"/>
        </pc:sldMkLst>
        <pc:spChg chg="add mod">
          <ac:chgData name="Sally Naglich" userId="f2a8fa2e-8cc5-4595-a7fd-2db0c47a5126" providerId="ADAL" clId="{5DF81133-356C-4898-94E6-B1D5A88358E5}" dt="2026-03-31T13:20:38.779" v="815"/>
          <ac:spMkLst>
            <pc:docMk/>
            <pc:sldMk cId="4026698625" sldId="299"/>
            <ac:spMk id="2" creationId="{7192EC98-9D6F-1584-0F3C-2B84F281ACDD}"/>
          </ac:spMkLst>
        </pc:spChg>
        <pc:spChg chg="mod">
          <ac:chgData name="Sally Naglich" userId="f2a8fa2e-8cc5-4595-a7fd-2db0c47a5126" providerId="ADAL" clId="{5DF81133-356C-4898-94E6-B1D5A88358E5}" dt="2026-03-31T13:20:49.044" v="817" actId="1076"/>
          <ac:spMkLst>
            <pc:docMk/>
            <pc:sldMk cId="4026698625" sldId="299"/>
            <ac:spMk id="3" creationId="{C8CE1F8C-2B46-D6D2-124C-1EDA35477EE6}"/>
          </ac:spMkLst>
        </pc:spChg>
        <pc:spChg chg="mod">
          <ac:chgData name="Sally Naglich" userId="f2a8fa2e-8cc5-4595-a7fd-2db0c47a5126" providerId="ADAL" clId="{5DF81133-356C-4898-94E6-B1D5A88358E5}" dt="2026-03-31T13:20:45.907" v="816" actId="1076"/>
          <ac:spMkLst>
            <pc:docMk/>
            <pc:sldMk cId="4026698625" sldId="299"/>
            <ac:spMk id="4" creationId="{66922F18-BD14-884F-1ECE-6E99DB115524}"/>
          </ac:spMkLst>
        </pc:spChg>
      </pc:sldChg>
      <pc:sldChg chg="delSp modSp mod">
        <pc:chgData name="Sally Naglich" userId="f2a8fa2e-8cc5-4595-a7fd-2db0c47a5126" providerId="ADAL" clId="{5DF81133-356C-4898-94E6-B1D5A88358E5}" dt="2026-03-26T15:02:33.746" v="282" actId="21"/>
        <pc:sldMkLst>
          <pc:docMk/>
          <pc:sldMk cId="3059729771" sldId="300"/>
        </pc:sldMkLst>
        <pc:picChg chg="mod">
          <ac:chgData name="Sally Naglich" userId="f2a8fa2e-8cc5-4595-a7fd-2db0c47a5126" providerId="ADAL" clId="{5DF81133-356C-4898-94E6-B1D5A88358E5}" dt="2026-03-26T15:01:58.975" v="278" actId="1076"/>
          <ac:picMkLst>
            <pc:docMk/>
            <pc:sldMk cId="3059729771" sldId="300"/>
            <ac:picMk id="4" creationId="{D592D69E-2973-8A05-7D89-A62425831A6F}"/>
          </ac:picMkLst>
        </pc:picChg>
      </pc:sldChg>
      <pc:sldChg chg="delSp modSp mod modAnim">
        <pc:chgData name="Sally Naglich" userId="f2a8fa2e-8cc5-4595-a7fd-2db0c47a5126" providerId="ADAL" clId="{5DF81133-356C-4898-94E6-B1D5A88358E5}" dt="2026-03-31T12:46:50.514" v="411"/>
        <pc:sldMkLst>
          <pc:docMk/>
          <pc:sldMk cId="275781080" sldId="301"/>
        </pc:sldMkLst>
        <pc:spChg chg="mod">
          <ac:chgData name="Sally Naglich" userId="f2a8fa2e-8cc5-4595-a7fd-2db0c47a5126" providerId="ADAL" clId="{5DF81133-356C-4898-94E6-B1D5A88358E5}" dt="2026-03-24T17:56:49.854" v="173" actId="20577"/>
          <ac:spMkLst>
            <pc:docMk/>
            <pc:sldMk cId="275781080" sldId="301"/>
            <ac:spMk id="3" creationId="{16357AC4-8F76-0814-744B-95F2CE7A4517}"/>
          </ac:spMkLst>
        </pc:spChg>
      </pc:sldChg>
      <pc:sldChg chg="delSp modSp mod modAnim">
        <pc:chgData name="Sally Naglich" userId="f2a8fa2e-8cc5-4595-a7fd-2db0c47a5126" providerId="ADAL" clId="{5DF81133-356C-4898-94E6-B1D5A88358E5}" dt="2026-03-31T12:46:57.939" v="416"/>
        <pc:sldMkLst>
          <pc:docMk/>
          <pc:sldMk cId="1905165004" sldId="303"/>
        </pc:sldMkLst>
        <pc:spChg chg="mod">
          <ac:chgData name="Sally Naglich" userId="f2a8fa2e-8cc5-4595-a7fd-2db0c47a5126" providerId="ADAL" clId="{5DF81133-356C-4898-94E6-B1D5A88358E5}" dt="2026-03-24T17:57:56.236" v="182" actId="1076"/>
          <ac:spMkLst>
            <pc:docMk/>
            <pc:sldMk cId="1905165004" sldId="303"/>
            <ac:spMk id="3" creationId="{ADF9F11C-0744-0E67-7A47-00555BE04BDE}"/>
          </ac:spMkLst>
        </pc:spChg>
      </pc:sldChg>
      <pc:sldChg chg="addSp delSp modSp mod modAnim">
        <pc:chgData name="Sally Naglich" userId="f2a8fa2e-8cc5-4595-a7fd-2db0c47a5126" providerId="ADAL" clId="{5DF81133-356C-4898-94E6-B1D5A88358E5}" dt="2026-03-31T12:49:43.977" v="429" actId="1076"/>
        <pc:sldMkLst>
          <pc:docMk/>
          <pc:sldMk cId="1805155277" sldId="305"/>
        </pc:sldMkLst>
        <pc:spChg chg="mod">
          <ac:chgData name="Sally Naglich" userId="f2a8fa2e-8cc5-4595-a7fd-2db0c47a5126" providerId="ADAL" clId="{5DF81133-356C-4898-94E6-B1D5A88358E5}" dt="2026-03-31T12:49:27.171" v="427" actId="1076"/>
          <ac:spMkLst>
            <pc:docMk/>
            <pc:sldMk cId="1805155277" sldId="305"/>
            <ac:spMk id="2" creationId="{68F7CED2-042B-F221-0DC1-281B9A7CE3C4}"/>
          </ac:spMkLst>
        </pc:spChg>
        <pc:spChg chg="mod">
          <ac:chgData name="Sally Naglich" userId="f2a8fa2e-8cc5-4595-a7fd-2db0c47a5126" providerId="ADAL" clId="{5DF81133-356C-4898-94E6-B1D5A88358E5}" dt="2026-03-31T12:49:39.072" v="428" actId="1076"/>
          <ac:spMkLst>
            <pc:docMk/>
            <pc:sldMk cId="1805155277" sldId="305"/>
            <ac:spMk id="3" creationId="{92852E8B-3002-B1F4-685F-AFBBDE77D4CA}"/>
          </ac:spMkLst>
        </pc:spChg>
        <pc:spChg chg="add mod">
          <ac:chgData name="Sally Naglich" userId="f2a8fa2e-8cc5-4595-a7fd-2db0c47a5126" providerId="ADAL" clId="{5DF81133-356C-4898-94E6-B1D5A88358E5}" dt="2026-03-31T12:49:43.977" v="429" actId="1076"/>
          <ac:spMkLst>
            <pc:docMk/>
            <pc:sldMk cId="1805155277" sldId="305"/>
            <ac:spMk id="4" creationId="{DA503F5A-FA51-2AD7-53F3-074DC4C0C878}"/>
          </ac:spMkLst>
        </pc:spChg>
        <pc:spChg chg="mod">
          <ac:chgData name="Sally Naglich" userId="f2a8fa2e-8cc5-4595-a7fd-2db0c47a5126" providerId="ADAL" clId="{5DF81133-356C-4898-94E6-B1D5A88358E5}" dt="2026-03-31T12:49:21.364" v="426" actId="1076"/>
          <ac:spMkLst>
            <pc:docMk/>
            <pc:sldMk cId="1805155277" sldId="305"/>
            <ac:spMk id="6" creationId="{CCA294C8-6898-0210-1EA4-FE29D8C0C8C3}"/>
          </ac:spMkLst>
        </pc:spChg>
        <pc:spChg chg="mod">
          <ac:chgData name="Sally Naglich" userId="f2a8fa2e-8cc5-4595-a7fd-2db0c47a5126" providerId="ADAL" clId="{5DF81133-356C-4898-94E6-B1D5A88358E5}" dt="2026-03-31T12:49:17.771" v="425" actId="1076"/>
          <ac:spMkLst>
            <pc:docMk/>
            <pc:sldMk cId="1805155277" sldId="305"/>
            <ac:spMk id="8" creationId="{5FA0D586-3E33-BE82-23B7-77FF6F48C9DD}"/>
          </ac:spMkLst>
        </pc:spChg>
      </pc:sldChg>
      <pc:sldChg chg="addSp delSp modSp mod modAnim">
        <pc:chgData name="Sally Naglich" userId="f2a8fa2e-8cc5-4595-a7fd-2db0c47a5126" providerId="ADAL" clId="{5DF81133-356C-4898-94E6-B1D5A88358E5}" dt="2026-03-31T13:12:03.263" v="700" actId="1076"/>
        <pc:sldMkLst>
          <pc:docMk/>
          <pc:sldMk cId="3628151595" sldId="306"/>
        </pc:sldMkLst>
        <pc:spChg chg="add mod">
          <ac:chgData name="Sally Naglich" userId="f2a8fa2e-8cc5-4595-a7fd-2db0c47a5126" providerId="ADAL" clId="{5DF81133-356C-4898-94E6-B1D5A88358E5}" dt="2026-03-31T13:11:42.483" v="695"/>
          <ac:spMkLst>
            <pc:docMk/>
            <pc:sldMk cId="3628151595" sldId="306"/>
            <ac:spMk id="2" creationId="{886343C8-F06A-A0FA-0B11-842A45A7AAE3}"/>
          </ac:spMkLst>
        </pc:spChg>
        <pc:spChg chg="mod">
          <ac:chgData name="Sally Naglich" userId="f2a8fa2e-8cc5-4595-a7fd-2db0c47a5126" providerId="ADAL" clId="{5DF81133-356C-4898-94E6-B1D5A88358E5}" dt="2026-03-31T13:12:03.263" v="700" actId="1076"/>
          <ac:spMkLst>
            <pc:docMk/>
            <pc:sldMk cId="3628151595" sldId="306"/>
            <ac:spMk id="3" creationId="{33C6D71B-1677-66CF-B989-17EF56A3C7F1}"/>
          </ac:spMkLst>
        </pc:spChg>
        <pc:spChg chg="mod">
          <ac:chgData name="Sally Naglich" userId="f2a8fa2e-8cc5-4595-a7fd-2db0c47a5126" providerId="ADAL" clId="{5DF81133-356C-4898-94E6-B1D5A88358E5}" dt="2026-03-31T13:11:49.577" v="696" actId="1076"/>
          <ac:spMkLst>
            <pc:docMk/>
            <pc:sldMk cId="3628151595" sldId="306"/>
            <ac:spMk id="4" creationId="{6F2728B2-4EBC-E8FF-D691-32998DB07217}"/>
          </ac:spMkLst>
        </pc:spChg>
      </pc:sldChg>
      <pc:sldChg chg="modAnim">
        <pc:chgData name="Sally Naglich" userId="f2a8fa2e-8cc5-4595-a7fd-2db0c47a5126" providerId="ADAL" clId="{5DF81133-356C-4898-94E6-B1D5A88358E5}" dt="2026-03-31T12:46:54.952" v="415"/>
        <pc:sldMkLst>
          <pc:docMk/>
          <pc:sldMk cId="1081958646" sldId="30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fld id="{502B0CB0-CAA2-495B-B0BD-68250C72EFB7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BED03A3F-68C2-4829-89F9-29F278161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0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0CB0-CAA2-495B-B0BD-68250C72EFB7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3A3F-68C2-4829-89F9-29F278161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5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0CB0-CAA2-495B-B0BD-68250C72EFB7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3A3F-68C2-4829-89F9-29F278161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27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2B0CB0-CAA2-495B-B0BD-68250C72EFB7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58th Convention of The English District—Lutheran Church Missouri Synod 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BED03A3F-68C2-4829-89F9-29F278161DB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logo with a tree and text&#10;&#10;AI-generated content may be incorrect.">
            <a:extLst>
              <a:ext uri="{FF2B5EF4-FFF2-40B4-BE49-F238E27FC236}">
                <a16:creationId xmlns:a16="http://schemas.microsoft.com/office/drawing/2014/main" id="{6E46DC47-0929-E68A-5406-E84E89F691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141" y="5634069"/>
            <a:ext cx="1110242" cy="108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25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0CB0-CAA2-495B-B0BD-68250C72EFB7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3A3F-68C2-4829-89F9-29F278161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1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0CB0-CAA2-495B-B0BD-68250C72EFB7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3A3F-68C2-4829-89F9-29F278161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4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502B0CB0-CAA2-495B-B0BD-68250C72EFB7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3A3F-68C2-4829-89F9-29F278161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39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0CB0-CAA2-495B-B0BD-68250C72EFB7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3A3F-68C2-4829-89F9-29F278161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5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0CB0-CAA2-495B-B0BD-68250C72EFB7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3A3F-68C2-4829-89F9-29F278161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8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502B0CB0-CAA2-495B-B0BD-68250C72EFB7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3A3F-68C2-4829-89F9-29F278161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4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502B0CB0-CAA2-495B-B0BD-68250C72EFB7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3A3F-68C2-4829-89F9-29F278161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31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02B0CB0-CAA2-495B-B0BD-68250C72EFB7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BED03A3F-68C2-4829-89F9-29F278161DB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logo with a tree and text&#10;&#10;AI-generated content may be incorrect.">
            <a:extLst>
              <a:ext uri="{FF2B5EF4-FFF2-40B4-BE49-F238E27FC236}">
                <a16:creationId xmlns:a16="http://schemas.microsoft.com/office/drawing/2014/main" id="{1CCF88B4-3879-9603-FA28-22884F16290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141" y="5634069"/>
            <a:ext cx="1110242" cy="108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5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401314-03F0-1076-632C-1614C09E3EF0}"/>
              </a:ext>
            </a:extLst>
          </p:cNvPr>
          <p:cNvSpPr/>
          <p:nvPr/>
        </p:nvSpPr>
        <p:spPr>
          <a:xfrm>
            <a:off x="10857297" y="5659655"/>
            <a:ext cx="1193532" cy="1106905"/>
          </a:xfrm>
          <a:prstGeom prst="rect">
            <a:avLst/>
          </a:prstGeom>
          <a:solidFill>
            <a:srgbClr val="A7C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F7B9F-5F6D-AE3F-983F-BC476967B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9613" y="487345"/>
            <a:ext cx="9053565" cy="294165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8800" b="1">
                <a:solidFill>
                  <a:schemeClr val="tx1"/>
                </a:solidFill>
              </a:rPr>
              <a:t>What Does the District Do?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0102C4-2DA1-A24D-9F8A-86066EDD3D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4581" y="4338917"/>
            <a:ext cx="9144000" cy="1448934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1"/>
                </a:solidFill>
              </a:rPr>
              <a:t>English District</a:t>
            </a:r>
          </a:p>
          <a:p>
            <a:r>
              <a:rPr lang="en-US" sz="4000">
                <a:solidFill>
                  <a:schemeClr val="tx1"/>
                </a:solidFill>
              </a:rPr>
              <a:t>The Lutheran Church—Missouri Synod </a:t>
            </a:r>
          </a:p>
        </p:txBody>
      </p:sp>
      <p:pic>
        <p:nvPicPr>
          <p:cNvPr id="4" name="Picture 3" descr="A cross with a shell and teardrops in a window&#10;&#10;Description automatically generated">
            <a:extLst>
              <a:ext uri="{FF2B5EF4-FFF2-40B4-BE49-F238E27FC236}">
                <a16:creationId xmlns:a16="http://schemas.microsoft.com/office/drawing/2014/main" id="{2A964615-3AA6-429A-3325-912393DB3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5" t="8140" r="16553" b="20280"/>
          <a:stretch>
            <a:fillRect/>
          </a:stretch>
        </p:blipFill>
        <p:spPr>
          <a:xfrm>
            <a:off x="-101518" y="372875"/>
            <a:ext cx="2181235" cy="3056125"/>
          </a:xfrm>
          <a:prstGeom prst="rect">
            <a:avLst/>
          </a:prstGeom>
        </p:spPr>
      </p:pic>
      <p:pic>
        <p:nvPicPr>
          <p:cNvPr id="6" name="Picture 5" descr="A logo with a tree and text&#10;&#10;AI-generated content may be incorrect.">
            <a:extLst>
              <a:ext uri="{FF2B5EF4-FFF2-40B4-BE49-F238E27FC236}">
                <a16:creationId xmlns:a16="http://schemas.microsoft.com/office/drawing/2014/main" id="{01366AB6-F0A4-0C17-C49A-9E958FE5A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020" y="5152243"/>
            <a:ext cx="1661980" cy="16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19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819DFD-F5CF-FC1F-4886-9D3692A90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B05097-CFCB-9D21-418D-58F8AD3EA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8275" y="2911305"/>
            <a:ext cx="2933700" cy="2237836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8637869-4959-5967-1532-DACBBB37A2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9522" y="2041592"/>
            <a:ext cx="8040799" cy="3107549"/>
          </a:xfrm>
        </p:spPr>
        <p:txBody>
          <a:bodyPr>
            <a:normAutofit/>
          </a:bodyPr>
          <a:lstStyle/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3900">
                <a:solidFill>
                  <a:schemeClr val="tx1"/>
                </a:solidFill>
              </a:rPr>
              <a:t>Funds from district congregations accomplish together what one congregation may not have the financial resources to do on its own such as funding Campus Ministries.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DCD2C45-CC35-4A97-31F1-FB72BB314A17}"/>
              </a:ext>
            </a:extLst>
          </p:cNvPr>
          <p:cNvSpPr txBox="1">
            <a:spLocks/>
          </p:cNvSpPr>
          <p:nvPr/>
        </p:nvSpPr>
        <p:spPr>
          <a:xfrm>
            <a:off x="1044767" y="5330627"/>
            <a:ext cx="10102466" cy="663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lvl="1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900">
                <a:solidFill>
                  <a:schemeClr val="tx1"/>
                </a:solidFill>
              </a:rPr>
              <a:t>Martin Luther Chapel, East Lansing, MI</a:t>
            </a:r>
          </a:p>
          <a:p>
            <a:pPr lvl="1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</a:pP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987103-A7E0-68AD-F12D-EF52B0FD861A}"/>
              </a:ext>
            </a:extLst>
          </p:cNvPr>
          <p:cNvSpPr txBox="1">
            <a:spLocks/>
          </p:cNvSpPr>
          <p:nvPr/>
        </p:nvSpPr>
        <p:spPr>
          <a:xfrm>
            <a:off x="1459522" y="694592"/>
            <a:ext cx="10732477" cy="11957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tx1"/>
                </a:solidFill>
                <a:latin typeface="+mn-lt"/>
              </a:rPr>
              <a:t>CONGREGATIONS: Supporting ongoing missions and campus ministry</a:t>
            </a:r>
          </a:p>
        </p:txBody>
      </p:sp>
    </p:spTree>
    <p:extLst>
      <p:ext uri="{BB962C8B-B14F-4D97-AF65-F5344CB8AC3E}">
        <p14:creationId xmlns:p14="http://schemas.microsoft.com/office/powerpoint/2010/main" val="2077174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E33A74-B469-E0E9-AF34-B6E64416C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3452A3E5-8859-C52C-64CC-2BAC08DC5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9668" y="1695910"/>
            <a:ext cx="10181492" cy="1213338"/>
          </a:xfrm>
        </p:spPr>
        <p:txBody>
          <a:bodyPr>
            <a:normAutofit/>
          </a:bodyPr>
          <a:lstStyle/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3800">
                <a:solidFill>
                  <a:schemeClr val="tx1"/>
                </a:solidFill>
              </a:rPr>
              <a:t>District missions are trusted churches and organizations with accountable administration.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5B6B50-C2F6-E258-DE96-39594BAC3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89" y="4726169"/>
            <a:ext cx="2921611" cy="199899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6DDAABB-CE14-19ED-92D5-6069DA0FBC76}"/>
              </a:ext>
            </a:extLst>
          </p:cNvPr>
          <p:cNvSpPr txBox="1">
            <a:spLocks/>
          </p:cNvSpPr>
          <p:nvPr/>
        </p:nvSpPr>
        <p:spPr>
          <a:xfrm>
            <a:off x="2388954" y="4934489"/>
            <a:ext cx="9542206" cy="176849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lvl="1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500">
                <a:solidFill>
                  <a:schemeClr val="tx1"/>
                </a:solidFill>
              </a:rPr>
              <a:t>Dominican Republic Lutheran Mission Partnership</a:t>
            </a:r>
          </a:p>
          <a:p>
            <a:pPr lvl="1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</a:pP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F83056D-AF99-8EB7-324C-8C7E2E49A023}"/>
              </a:ext>
            </a:extLst>
          </p:cNvPr>
          <p:cNvSpPr txBox="1">
            <a:spLocks/>
          </p:cNvSpPr>
          <p:nvPr/>
        </p:nvSpPr>
        <p:spPr>
          <a:xfrm>
            <a:off x="1764321" y="3017827"/>
            <a:ext cx="10442332" cy="1769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3800">
                <a:solidFill>
                  <a:schemeClr val="tx1"/>
                </a:solidFill>
              </a:rPr>
              <a:t>Missions are visited and supported by ensuring accordance with mission statements and governing documents and providing financial oversight.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B2D8F5-E612-EEEE-ADA3-39FDB8F1F5DE}"/>
              </a:ext>
            </a:extLst>
          </p:cNvPr>
          <p:cNvSpPr txBox="1">
            <a:spLocks/>
          </p:cNvSpPr>
          <p:nvPr/>
        </p:nvSpPr>
        <p:spPr>
          <a:xfrm>
            <a:off x="1474176" y="325315"/>
            <a:ext cx="10732477" cy="11957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tx1"/>
                </a:solidFill>
                <a:latin typeface="+mn-lt"/>
              </a:rPr>
              <a:t>CONGREGATIONS: Supporting ongoing missions and campus ministry</a:t>
            </a:r>
          </a:p>
        </p:txBody>
      </p:sp>
    </p:spTree>
    <p:extLst>
      <p:ext uri="{BB962C8B-B14F-4D97-AF65-F5344CB8AC3E}">
        <p14:creationId xmlns:p14="http://schemas.microsoft.com/office/powerpoint/2010/main" val="3829950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74F19A-E901-B52D-3F12-65C1021CE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46907F7-7654-53C9-6204-516D61FFBC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9009" y="2311277"/>
            <a:ext cx="10230464" cy="3689473"/>
          </a:xfrm>
        </p:spPr>
        <p:txBody>
          <a:bodyPr>
            <a:normAutofit/>
          </a:bodyPr>
          <a:lstStyle/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 b="1">
                <a:solidFill>
                  <a:schemeClr val="tx1"/>
                </a:solidFill>
              </a:rPr>
              <a:t>CADDS</a:t>
            </a:r>
            <a:r>
              <a:rPr lang="en-US" sz="4000">
                <a:solidFill>
                  <a:schemeClr val="tx1"/>
                </a:solidFill>
              </a:rPr>
              <a:t> (Congregational Assessment of Development/Decline Status) a tool created by synod for congregations to evaluate their purpose and direction.</a:t>
            </a:r>
          </a:p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Rev. Derek Mathers leads congregations through this self-examination process.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E98F15-F450-674C-E7DA-37B6010493EF}"/>
              </a:ext>
            </a:extLst>
          </p:cNvPr>
          <p:cNvSpPr txBox="1">
            <a:spLocks/>
          </p:cNvSpPr>
          <p:nvPr/>
        </p:nvSpPr>
        <p:spPr>
          <a:xfrm>
            <a:off x="1459522" y="694592"/>
            <a:ext cx="10732477" cy="11957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tx1"/>
                </a:solidFill>
                <a:latin typeface="+mn-lt"/>
              </a:rPr>
              <a:t>CONGREGATIONS: Providing resources, guidance, and support to all congregations at all stages</a:t>
            </a:r>
          </a:p>
        </p:txBody>
      </p:sp>
    </p:spTree>
    <p:extLst>
      <p:ext uri="{BB962C8B-B14F-4D97-AF65-F5344CB8AC3E}">
        <p14:creationId xmlns:p14="http://schemas.microsoft.com/office/powerpoint/2010/main" val="1102876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AB7D95-CAD5-B9D0-31DD-DA964DB72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76E471D-FAC4-F668-211E-B7512B397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0165" y="2103561"/>
            <a:ext cx="10230464" cy="1710104"/>
          </a:xfrm>
        </p:spPr>
        <p:txBody>
          <a:bodyPr>
            <a:normAutofit/>
          </a:bodyPr>
          <a:lstStyle/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Congregations may utilize other synod-created resources, without cost, from the suite of </a:t>
            </a:r>
            <a:r>
              <a:rPr lang="en-US" sz="4000" b="1" err="1">
                <a:solidFill>
                  <a:schemeClr val="tx1"/>
                </a:solidFill>
              </a:rPr>
              <a:t>Re:Vitality</a:t>
            </a:r>
            <a:r>
              <a:rPr lang="en-US" sz="4000" b="1">
                <a:solidFill>
                  <a:schemeClr val="tx1"/>
                </a:solidFill>
              </a:rPr>
              <a:t> </a:t>
            </a:r>
            <a:r>
              <a:rPr lang="en-US" sz="4000">
                <a:solidFill>
                  <a:schemeClr val="tx1"/>
                </a:solidFill>
              </a:rPr>
              <a:t>modules like CADDS.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3ED36C0D-C7A8-1E19-445A-C86CD61259B3}"/>
              </a:ext>
            </a:extLst>
          </p:cNvPr>
          <p:cNvSpPr txBox="1">
            <a:spLocks/>
          </p:cNvSpPr>
          <p:nvPr/>
        </p:nvSpPr>
        <p:spPr>
          <a:xfrm>
            <a:off x="1670165" y="3813665"/>
            <a:ext cx="10230464" cy="2307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000" b="1">
                <a:solidFill>
                  <a:schemeClr val="tx1"/>
                </a:solidFill>
              </a:rPr>
              <a:t>Shepherding Our Strays</a:t>
            </a:r>
            <a:r>
              <a:rPr lang="en-US" sz="4000">
                <a:solidFill>
                  <a:schemeClr val="tx1"/>
                </a:solidFill>
              </a:rPr>
              <a:t>, to engage individuals who have become separated from the spiritual life of the congregation.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9BB29DC-C24C-03FE-BF44-FC024FBB5251}"/>
              </a:ext>
            </a:extLst>
          </p:cNvPr>
          <p:cNvSpPr txBox="1">
            <a:spLocks/>
          </p:cNvSpPr>
          <p:nvPr/>
        </p:nvSpPr>
        <p:spPr>
          <a:xfrm>
            <a:off x="1459522" y="694592"/>
            <a:ext cx="10732477" cy="11957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tx1"/>
                </a:solidFill>
                <a:latin typeface="+mn-lt"/>
              </a:rPr>
              <a:t>CONGREGATIONS: Providing resources, guidance, and support to all congregations at all stages</a:t>
            </a:r>
          </a:p>
        </p:txBody>
      </p:sp>
    </p:spTree>
    <p:extLst>
      <p:ext uri="{BB962C8B-B14F-4D97-AF65-F5344CB8AC3E}">
        <p14:creationId xmlns:p14="http://schemas.microsoft.com/office/powerpoint/2010/main" val="3287719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A003FC-27BE-7F95-9790-7F2B46E9C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3E2EE9-A8EA-A380-87F3-9AAFB5B1A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0369" y="2196535"/>
            <a:ext cx="10230464" cy="1676012"/>
          </a:xfrm>
        </p:spPr>
        <p:txBody>
          <a:bodyPr>
            <a:normAutofit/>
          </a:bodyPr>
          <a:lstStyle/>
          <a:p>
            <a:pPr marL="18288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000" b="1">
                <a:solidFill>
                  <a:schemeClr val="tx1"/>
                </a:solidFill>
              </a:rPr>
              <a:t>Connect to Disciple</a:t>
            </a:r>
            <a:r>
              <a:rPr lang="en-US" sz="4000">
                <a:solidFill>
                  <a:schemeClr val="tx1"/>
                </a:solidFill>
              </a:rPr>
              <a:t>, for improving the effectiveness of a congregation’s outreach efforts.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53595F86-D615-D733-4F24-D9420AE1FA1B}"/>
              </a:ext>
            </a:extLst>
          </p:cNvPr>
          <p:cNvSpPr txBox="1">
            <a:spLocks/>
          </p:cNvSpPr>
          <p:nvPr/>
        </p:nvSpPr>
        <p:spPr>
          <a:xfrm>
            <a:off x="1530369" y="4115435"/>
            <a:ext cx="10230464" cy="1728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000" b="1">
                <a:solidFill>
                  <a:schemeClr val="tx1"/>
                </a:solidFill>
              </a:rPr>
              <a:t>Serving in God’s Mission </a:t>
            </a:r>
            <a:r>
              <a:rPr lang="en-US" sz="4000">
                <a:solidFill>
                  <a:schemeClr val="tx1"/>
                </a:solidFill>
              </a:rPr>
              <a:t>(SGM), a strategic planning process tailored for Lutheran congregations.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2C8EDB-AD3A-495A-5293-9FD826836A5B}"/>
              </a:ext>
            </a:extLst>
          </p:cNvPr>
          <p:cNvSpPr txBox="1">
            <a:spLocks/>
          </p:cNvSpPr>
          <p:nvPr/>
        </p:nvSpPr>
        <p:spPr>
          <a:xfrm>
            <a:off x="1459523" y="694592"/>
            <a:ext cx="10732477" cy="11957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tx1"/>
                </a:solidFill>
                <a:latin typeface="+mn-lt"/>
              </a:rPr>
              <a:t>CONGREGATIONS: Providing resources, guidance, and support to all congregations at all stages</a:t>
            </a:r>
          </a:p>
        </p:txBody>
      </p:sp>
    </p:spTree>
    <p:extLst>
      <p:ext uri="{BB962C8B-B14F-4D97-AF65-F5344CB8AC3E}">
        <p14:creationId xmlns:p14="http://schemas.microsoft.com/office/powerpoint/2010/main" val="1733070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E09DA5-0C5F-9358-786F-90005821D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DD6B000-9C2D-0608-D250-5DD16D1DB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8791" y="2050226"/>
            <a:ext cx="10230464" cy="1704629"/>
          </a:xfrm>
        </p:spPr>
        <p:txBody>
          <a:bodyPr>
            <a:normAutofit/>
          </a:bodyPr>
          <a:lstStyle/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Congregations are assisted in their efforts to grow, merge, or become dual parishes that share resources.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1F7CC096-F037-25A1-F5F1-21177D2732EE}"/>
              </a:ext>
            </a:extLst>
          </p:cNvPr>
          <p:cNvSpPr txBox="1">
            <a:spLocks/>
          </p:cNvSpPr>
          <p:nvPr/>
        </p:nvSpPr>
        <p:spPr>
          <a:xfrm>
            <a:off x="1678791" y="3754855"/>
            <a:ext cx="10230464" cy="242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000" b="1">
                <a:solidFill>
                  <a:schemeClr val="tx1"/>
                </a:solidFill>
              </a:rPr>
              <a:t>Exploring God’s Mission Here Bible Study </a:t>
            </a:r>
            <a:r>
              <a:rPr lang="en-US" sz="4000">
                <a:solidFill>
                  <a:schemeClr val="tx1"/>
                </a:solidFill>
              </a:rPr>
              <a:t>facilitates tough conversations within congregations that are in challenging spots.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E4FC1DD-9C59-36D8-B75B-91E24C53C18A}"/>
              </a:ext>
            </a:extLst>
          </p:cNvPr>
          <p:cNvSpPr txBox="1">
            <a:spLocks/>
          </p:cNvSpPr>
          <p:nvPr/>
        </p:nvSpPr>
        <p:spPr>
          <a:xfrm>
            <a:off x="1459522" y="694592"/>
            <a:ext cx="10732477" cy="11957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tx1"/>
                </a:solidFill>
                <a:latin typeface="+mn-lt"/>
              </a:rPr>
              <a:t>CONGREGATIONS: Providing resources, guidance, and support to all congregations at all stages</a:t>
            </a:r>
          </a:p>
        </p:txBody>
      </p:sp>
    </p:spTree>
    <p:extLst>
      <p:ext uri="{BB962C8B-B14F-4D97-AF65-F5344CB8AC3E}">
        <p14:creationId xmlns:p14="http://schemas.microsoft.com/office/powerpoint/2010/main" val="3648047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4DD131-B6E5-E967-041A-7095A7336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CBB8862-645C-FCA2-E9EB-D9B379C48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7307" y="3017670"/>
            <a:ext cx="7556453" cy="1136229"/>
          </a:xfrm>
        </p:spPr>
        <p:txBody>
          <a:bodyPr>
            <a:normAutofit/>
          </a:bodyPr>
          <a:lstStyle/>
          <a:p>
            <a:pPr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</a:pPr>
            <a:r>
              <a:rPr lang="en-US" sz="3900" b="1">
                <a:solidFill>
                  <a:schemeClr val="tx1"/>
                </a:solidFill>
              </a:rPr>
              <a:t>The Lutheran Church Extension Fund (LCEF)  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50C0D30-A4F3-2FB4-1278-E086713AD171}"/>
              </a:ext>
            </a:extLst>
          </p:cNvPr>
          <p:cNvSpPr txBox="1">
            <a:spLocks/>
          </p:cNvSpPr>
          <p:nvPr/>
        </p:nvSpPr>
        <p:spPr>
          <a:xfrm>
            <a:off x="1459522" y="694592"/>
            <a:ext cx="10732477" cy="1805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tx1"/>
                </a:solidFill>
                <a:latin typeface="+mn-lt"/>
              </a:rPr>
              <a:t>CONGREGATIONS: Connecting congregation leaders with professionals for building projects, loans, investments, and long-term financial planning advice.</a:t>
            </a:r>
          </a:p>
        </p:txBody>
      </p:sp>
      <p:pic>
        <p:nvPicPr>
          <p:cNvPr id="1028" name="Picture 4" descr="John Hoover">
            <a:extLst>
              <a:ext uri="{FF2B5EF4-FFF2-40B4-BE49-F238E27FC236}">
                <a16:creationId xmlns:a16="http://schemas.microsoft.com/office/drawing/2014/main" id="{4682B2A5-4811-7EFB-E1FF-54A4BB76F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69" y="3017670"/>
            <a:ext cx="2856938" cy="285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1FE1173-3E93-C3E4-C169-2983DD3F16EC}"/>
              </a:ext>
            </a:extLst>
          </p:cNvPr>
          <p:cNvSpPr txBox="1">
            <a:spLocks/>
          </p:cNvSpPr>
          <p:nvPr/>
        </p:nvSpPr>
        <p:spPr>
          <a:xfrm>
            <a:off x="4387307" y="4226766"/>
            <a:ext cx="7556453" cy="1936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</a:pPr>
            <a:r>
              <a:rPr lang="en-US" sz="4000">
                <a:solidFill>
                  <a:schemeClr val="tx1"/>
                </a:solidFill>
              </a:rPr>
              <a:t>Mr. John Hoover works with congregations who may need funds to build or renovate.</a:t>
            </a:r>
          </a:p>
        </p:txBody>
      </p:sp>
    </p:spTree>
    <p:extLst>
      <p:ext uri="{BB962C8B-B14F-4D97-AF65-F5344CB8AC3E}">
        <p14:creationId xmlns:p14="http://schemas.microsoft.com/office/powerpoint/2010/main" val="1614483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7287AF-8E26-7339-064D-6D03FFC06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B844505-023B-0017-3AE8-6189C1970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8762" y="1482833"/>
            <a:ext cx="7656289" cy="715244"/>
          </a:xfrm>
        </p:spPr>
        <p:txBody>
          <a:bodyPr>
            <a:normAutofit/>
          </a:bodyPr>
          <a:lstStyle/>
          <a:p>
            <a:pPr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</a:pPr>
            <a:r>
              <a:rPr lang="en-US" sz="4000" b="1">
                <a:solidFill>
                  <a:schemeClr val="tx1"/>
                </a:solidFill>
              </a:rPr>
              <a:t>The LCMS Foundation                          </a:t>
            </a:r>
          </a:p>
        </p:txBody>
      </p:sp>
      <p:pic>
        <p:nvPicPr>
          <p:cNvPr id="2054" name="Picture 6" descr="grimm">
            <a:extLst>
              <a:ext uri="{FF2B5EF4-FFF2-40B4-BE49-F238E27FC236}">
                <a16:creationId xmlns:a16="http://schemas.microsoft.com/office/drawing/2014/main" id="{5C5AC92C-2B21-A14C-D387-D851B5481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364" y="1840455"/>
            <a:ext cx="2227300" cy="335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A9E284D4-61E1-3389-E85A-EDE4E3BDAA1D}"/>
              </a:ext>
            </a:extLst>
          </p:cNvPr>
          <p:cNvSpPr txBox="1">
            <a:spLocks/>
          </p:cNvSpPr>
          <p:nvPr/>
        </p:nvSpPr>
        <p:spPr>
          <a:xfrm>
            <a:off x="1708762" y="2314054"/>
            <a:ext cx="7870602" cy="3474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</a:pPr>
            <a:r>
              <a:rPr lang="en-US" sz="4000">
                <a:solidFill>
                  <a:schemeClr val="tx1"/>
                </a:solidFill>
              </a:rPr>
              <a:t>Mr. Ron Grimm works with English District congregations and members who wish to invest in ministry and missions through investments, endowment funds, and charitable giving.</a:t>
            </a:r>
          </a:p>
        </p:txBody>
      </p:sp>
    </p:spTree>
    <p:extLst>
      <p:ext uri="{BB962C8B-B14F-4D97-AF65-F5344CB8AC3E}">
        <p14:creationId xmlns:p14="http://schemas.microsoft.com/office/powerpoint/2010/main" val="1299297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D99DEA-E1C0-19C1-6EE9-B06703F33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758CDE-9FE7-2C2A-8B02-96B7E1040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0009" y="2101363"/>
            <a:ext cx="10123752" cy="1266094"/>
          </a:xfrm>
        </p:spPr>
        <p:txBody>
          <a:bodyPr>
            <a:normAutofit/>
          </a:bodyPr>
          <a:lstStyle/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Circuit Visitor meets with and shepherds the congregations during vacancy.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8194F25-5A9C-2167-6462-35B4F83A458E}"/>
              </a:ext>
            </a:extLst>
          </p:cNvPr>
          <p:cNvSpPr txBox="1">
            <a:spLocks/>
          </p:cNvSpPr>
          <p:nvPr/>
        </p:nvSpPr>
        <p:spPr>
          <a:xfrm>
            <a:off x="1459522" y="694592"/>
            <a:ext cx="10732477" cy="1266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tx1"/>
                </a:solidFill>
                <a:latin typeface="+mn-lt"/>
              </a:rPr>
              <a:t>CONGREGATIONS: Assisting calling congregations in need of a pastor (and church workers).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FF92FD1-AC1B-88EF-ACBF-F7BD1C34098E}"/>
              </a:ext>
            </a:extLst>
          </p:cNvPr>
          <p:cNvSpPr txBox="1">
            <a:spLocks/>
          </p:cNvSpPr>
          <p:nvPr/>
        </p:nvSpPr>
        <p:spPr>
          <a:xfrm>
            <a:off x="1899140" y="3270742"/>
            <a:ext cx="6172198" cy="2672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Support provided to Congregation Call Committees by Bishop/President and district assistants.</a:t>
            </a:r>
          </a:p>
        </p:txBody>
      </p:sp>
      <p:pic>
        <p:nvPicPr>
          <p:cNvPr id="9" name="Picture 8" descr="A building with a lawn and trees&#10;&#10;AI-generated content may be incorrect.">
            <a:extLst>
              <a:ext uri="{FF2B5EF4-FFF2-40B4-BE49-F238E27FC236}">
                <a16:creationId xmlns:a16="http://schemas.microsoft.com/office/drawing/2014/main" id="{A346042D-2B11-FFF9-CFF0-3A5C82F19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870" y="3172231"/>
            <a:ext cx="4376058" cy="244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43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E8360B-70C7-A12F-4041-40909F84E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4483C7A-5224-59EC-E01F-F17E93776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5888" y="2090920"/>
            <a:ext cx="10346111" cy="778669"/>
          </a:xfrm>
        </p:spPr>
        <p:txBody>
          <a:bodyPr>
            <a:normAutofit/>
          </a:bodyPr>
          <a:lstStyle/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800">
                <a:solidFill>
                  <a:schemeClr val="tx1"/>
                </a:solidFill>
              </a:rPr>
              <a:t>Review of the congregation’s CADDS results.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97045EA-B9C4-471D-08B6-8A810E4B4010}"/>
              </a:ext>
            </a:extLst>
          </p:cNvPr>
          <p:cNvSpPr txBox="1">
            <a:spLocks/>
          </p:cNvSpPr>
          <p:nvPr/>
        </p:nvSpPr>
        <p:spPr>
          <a:xfrm>
            <a:off x="1845888" y="2798469"/>
            <a:ext cx="9891843" cy="3293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800">
                <a:solidFill>
                  <a:schemeClr val="tx1"/>
                </a:solidFill>
              </a:rPr>
              <a:t>Review Congregation Self-study.</a:t>
            </a:r>
          </a:p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3800">
                <a:solidFill>
                  <a:schemeClr val="tx1"/>
                </a:solidFill>
              </a:rPr>
              <a:t>Consider congregation nominations.</a:t>
            </a:r>
          </a:p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3800">
                <a:solidFill>
                  <a:schemeClr val="tx1"/>
                </a:solidFill>
              </a:rPr>
              <a:t>Prepare list of pastors for call consideration.</a:t>
            </a:r>
          </a:p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3800">
                <a:solidFill>
                  <a:schemeClr val="tx1"/>
                </a:solidFill>
              </a:rPr>
              <a:t>Celebrate with the congregation when God provides a pastor.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1670B4-6E2B-CA07-660B-29E2F78A0651}"/>
              </a:ext>
            </a:extLst>
          </p:cNvPr>
          <p:cNvSpPr txBox="1">
            <a:spLocks/>
          </p:cNvSpPr>
          <p:nvPr/>
        </p:nvSpPr>
        <p:spPr>
          <a:xfrm>
            <a:off x="1459522" y="694592"/>
            <a:ext cx="10732477" cy="1266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tx1"/>
                </a:solidFill>
                <a:latin typeface="+mn-lt"/>
              </a:rPr>
              <a:t>CONGREGATIONS: Assisting calling congregations in need of a pastor (and church workers).</a:t>
            </a:r>
          </a:p>
        </p:txBody>
      </p:sp>
    </p:spTree>
    <p:extLst>
      <p:ext uri="{BB962C8B-B14F-4D97-AF65-F5344CB8AC3E}">
        <p14:creationId xmlns:p14="http://schemas.microsoft.com/office/powerpoint/2010/main" val="206359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1F1C2-830E-3A05-E7C5-A25662CAB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97BF0DD-97CD-DF4E-25E4-DB3271169D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4428" y="725864"/>
            <a:ext cx="10707572" cy="1322744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tx1"/>
                </a:solidFill>
              </a:rPr>
              <a:t>The District Serves 4 Key Ministries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6656A56-53B6-5D7A-6F7A-CA571316F728}"/>
              </a:ext>
            </a:extLst>
          </p:cNvPr>
          <p:cNvSpPr txBox="1">
            <a:spLocks/>
          </p:cNvSpPr>
          <p:nvPr/>
        </p:nvSpPr>
        <p:spPr>
          <a:xfrm>
            <a:off x="2004645" y="1971773"/>
            <a:ext cx="10204753" cy="9121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indent="-914400" algn="l">
              <a:buAutoNum type="arabicPeriod"/>
            </a:pPr>
            <a:r>
              <a:rPr lang="en-US" sz="5400">
                <a:solidFill>
                  <a:schemeClr val="tx1"/>
                </a:solidFill>
              </a:rPr>
              <a:t>Congregations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457817-65EF-E27A-DC31-46133AD239E9}"/>
              </a:ext>
            </a:extLst>
          </p:cNvPr>
          <p:cNvSpPr txBox="1">
            <a:spLocks/>
          </p:cNvSpPr>
          <p:nvPr/>
        </p:nvSpPr>
        <p:spPr>
          <a:xfrm>
            <a:off x="2004645" y="2886173"/>
            <a:ext cx="10204753" cy="9121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>
                <a:solidFill>
                  <a:schemeClr val="tx1"/>
                </a:solidFill>
              </a:rPr>
              <a:t>2.	Schools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4BCFDD-1624-0470-53D8-05D0485C2C6C}"/>
              </a:ext>
            </a:extLst>
          </p:cNvPr>
          <p:cNvSpPr txBox="1">
            <a:spLocks/>
          </p:cNvSpPr>
          <p:nvPr/>
        </p:nvSpPr>
        <p:spPr>
          <a:xfrm>
            <a:off x="2004645" y="3798278"/>
            <a:ext cx="10204753" cy="9121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>
                <a:solidFill>
                  <a:schemeClr val="tx1"/>
                </a:solidFill>
              </a:rPr>
              <a:t>3.	Pastors and Church Workers 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798B1D2-9911-6B53-5966-20B97F27DC3F}"/>
              </a:ext>
            </a:extLst>
          </p:cNvPr>
          <p:cNvSpPr txBox="1">
            <a:spLocks/>
          </p:cNvSpPr>
          <p:nvPr/>
        </p:nvSpPr>
        <p:spPr>
          <a:xfrm>
            <a:off x="2004645" y="4711166"/>
            <a:ext cx="10204753" cy="8167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>
                <a:solidFill>
                  <a:schemeClr val="tx1"/>
                </a:solidFill>
              </a:rPr>
              <a:t>4.	Synod </a:t>
            </a:r>
            <a:endParaRPr lang="en-US" sz="4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41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8316F1-C33A-1D2E-8D0B-EC4F822A8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3C6D71B-1677-66CF-B989-17EF56A3C7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884" y="1877131"/>
            <a:ext cx="4836266" cy="2776150"/>
          </a:xfrm>
        </p:spPr>
        <p:txBody>
          <a:bodyPr>
            <a:normAutofit/>
          </a:bodyPr>
          <a:lstStyle/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Bishop (or his representative) visits and the pastor is installed according to Christ’s Word.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F2728B2-4EBC-E8FF-D691-32998DB07217}"/>
              </a:ext>
            </a:extLst>
          </p:cNvPr>
          <p:cNvSpPr txBox="1">
            <a:spLocks/>
          </p:cNvSpPr>
          <p:nvPr/>
        </p:nvSpPr>
        <p:spPr>
          <a:xfrm>
            <a:off x="1763884" y="4763083"/>
            <a:ext cx="10123752" cy="1333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Assist congregations as they call other Church workers (i.e. Deaconesses, DCEs, etc.).</a:t>
            </a:r>
          </a:p>
        </p:txBody>
      </p:sp>
      <p:pic>
        <p:nvPicPr>
          <p:cNvPr id="6" name="Picture 5" descr="A group of men in white robes&#10;&#10;AI-generated content may be incorrect.">
            <a:extLst>
              <a:ext uri="{FF2B5EF4-FFF2-40B4-BE49-F238E27FC236}">
                <a16:creationId xmlns:a16="http://schemas.microsoft.com/office/drawing/2014/main" id="{69E7D48D-0B0F-5A01-EFB6-2E1681D27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920" y="1392568"/>
            <a:ext cx="4262313" cy="32764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6343C8-F06A-A0FA-0B11-842A45A7AAE3}"/>
              </a:ext>
            </a:extLst>
          </p:cNvPr>
          <p:cNvSpPr txBox="1">
            <a:spLocks/>
          </p:cNvSpPr>
          <p:nvPr/>
        </p:nvSpPr>
        <p:spPr>
          <a:xfrm>
            <a:off x="1459522" y="95152"/>
            <a:ext cx="10732477" cy="1266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tx1"/>
                </a:solidFill>
                <a:latin typeface="+mn-lt"/>
              </a:rPr>
              <a:t>CONGREGATIONS: Assisting calling congregations in need of a pastor (and church workers).</a:t>
            </a:r>
          </a:p>
        </p:txBody>
      </p:sp>
    </p:spTree>
    <p:extLst>
      <p:ext uri="{BB962C8B-B14F-4D97-AF65-F5344CB8AC3E}">
        <p14:creationId xmlns:p14="http://schemas.microsoft.com/office/powerpoint/2010/main" val="3628151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C9BAD2-A68F-67E1-086A-73EEAAABD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1B92B6B-9002-040B-4F23-00F1C1B73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2632025"/>
            <a:ext cx="6831623" cy="3122615"/>
          </a:xfrm>
        </p:spPr>
        <p:txBody>
          <a:bodyPr>
            <a:normAutofit/>
          </a:bodyPr>
          <a:lstStyle/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Visit congregations each triennium emphasizing the joy of serving together in mission and ministry of Christ’s church through: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759D92-7836-3CC8-15C7-7072E2010FE0}"/>
              </a:ext>
            </a:extLst>
          </p:cNvPr>
          <p:cNvSpPr txBox="1">
            <a:spLocks/>
          </p:cNvSpPr>
          <p:nvPr/>
        </p:nvSpPr>
        <p:spPr>
          <a:xfrm>
            <a:off x="1459522" y="694592"/>
            <a:ext cx="10732477" cy="1266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tx1"/>
                </a:solidFill>
                <a:latin typeface="+mn-lt"/>
              </a:rPr>
              <a:t>CONGREGATIONS: Providing Ecclesiastical Oversight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05FF41-86E3-7BF5-4170-D2F9CE62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742" y="2180493"/>
            <a:ext cx="2398401" cy="367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02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7C45BA-3E3F-4806-3B12-143BF1C7D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2D094CB-C0E5-D05B-8238-B8967A8EF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0009" y="1648558"/>
            <a:ext cx="10123752" cy="782515"/>
          </a:xfrm>
        </p:spPr>
        <p:txBody>
          <a:bodyPr>
            <a:normAutofit/>
          </a:bodyPr>
          <a:lstStyle/>
          <a:p>
            <a:pPr marL="18288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000">
                <a:solidFill>
                  <a:schemeClr val="tx1"/>
                </a:solidFill>
              </a:rPr>
              <a:t>Worship</a:t>
            </a:r>
          </a:p>
          <a:p>
            <a:pPr marL="18288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BA4ABD5-0FD3-9664-F11A-FD71DD8850EC}"/>
              </a:ext>
            </a:extLst>
          </p:cNvPr>
          <p:cNvSpPr txBox="1">
            <a:spLocks/>
          </p:cNvSpPr>
          <p:nvPr/>
        </p:nvSpPr>
        <p:spPr>
          <a:xfrm>
            <a:off x="1820009" y="2316773"/>
            <a:ext cx="10123752" cy="747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000">
                <a:solidFill>
                  <a:schemeClr val="tx1"/>
                </a:solidFill>
              </a:rPr>
              <a:t>Communion Attendance</a:t>
            </a:r>
          </a:p>
          <a:p>
            <a:pPr marL="12573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</a:pPr>
            <a:endParaRPr lang="en-US" sz="4000">
              <a:solidFill>
                <a:schemeClr val="tx1"/>
              </a:solidFill>
            </a:endParaRPr>
          </a:p>
          <a:p>
            <a:pPr marL="18288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endParaRPr lang="en-US" sz="4000">
              <a:solidFill>
                <a:schemeClr val="tx1"/>
              </a:solidFill>
            </a:endParaRPr>
          </a:p>
          <a:p>
            <a:pPr marL="18288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8F51528-12D2-339D-771A-A78CC2CB823C}"/>
              </a:ext>
            </a:extLst>
          </p:cNvPr>
          <p:cNvSpPr txBox="1">
            <a:spLocks/>
          </p:cNvSpPr>
          <p:nvPr/>
        </p:nvSpPr>
        <p:spPr>
          <a:xfrm>
            <a:off x="1820009" y="3020156"/>
            <a:ext cx="10123752" cy="72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000">
                <a:solidFill>
                  <a:schemeClr val="tx1"/>
                </a:solidFill>
              </a:rPr>
              <a:t>Missions</a:t>
            </a:r>
          </a:p>
          <a:p>
            <a:pPr marL="12573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</a:pPr>
            <a:endParaRPr lang="en-US" sz="4000">
              <a:solidFill>
                <a:schemeClr val="tx1"/>
              </a:solidFill>
            </a:endParaRPr>
          </a:p>
          <a:p>
            <a:pPr marL="18288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endParaRPr lang="en-US" sz="4000">
              <a:solidFill>
                <a:schemeClr val="tx1"/>
              </a:solidFill>
            </a:endParaRPr>
          </a:p>
          <a:p>
            <a:pPr marL="18288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8888418-BCDD-8BD3-7C3F-43745E14F185}"/>
              </a:ext>
            </a:extLst>
          </p:cNvPr>
          <p:cNvSpPr txBox="1">
            <a:spLocks/>
          </p:cNvSpPr>
          <p:nvPr/>
        </p:nvSpPr>
        <p:spPr>
          <a:xfrm>
            <a:off x="1820009" y="3732334"/>
            <a:ext cx="10123752" cy="747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000">
                <a:solidFill>
                  <a:schemeClr val="tx1"/>
                </a:solidFill>
              </a:rPr>
              <a:t>Education</a:t>
            </a:r>
          </a:p>
          <a:p>
            <a:pPr marL="12573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</a:pPr>
            <a:endParaRPr lang="en-US" sz="4000">
              <a:solidFill>
                <a:schemeClr val="tx1"/>
              </a:solidFill>
            </a:endParaRPr>
          </a:p>
          <a:p>
            <a:pPr marL="18288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endParaRPr lang="en-US" sz="4000">
              <a:solidFill>
                <a:schemeClr val="tx1"/>
              </a:solidFill>
            </a:endParaRPr>
          </a:p>
          <a:p>
            <a:pPr marL="18288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91C11D9-0117-A0CC-7552-689EB1A2EA15}"/>
              </a:ext>
            </a:extLst>
          </p:cNvPr>
          <p:cNvSpPr txBox="1">
            <a:spLocks/>
          </p:cNvSpPr>
          <p:nvPr/>
        </p:nvSpPr>
        <p:spPr>
          <a:xfrm>
            <a:off x="1820009" y="4453302"/>
            <a:ext cx="10123752" cy="72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000">
                <a:solidFill>
                  <a:schemeClr val="tx1"/>
                </a:solidFill>
              </a:rPr>
              <a:t>Stewardship</a:t>
            </a:r>
          </a:p>
          <a:p>
            <a:pPr marL="18288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endParaRPr lang="en-US" sz="4000">
              <a:solidFill>
                <a:schemeClr val="tx1"/>
              </a:solidFill>
            </a:endParaRPr>
          </a:p>
          <a:p>
            <a:pPr marL="18288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DF5EE7C-7E18-7A89-9D72-52475023BD16}"/>
              </a:ext>
            </a:extLst>
          </p:cNvPr>
          <p:cNvSpPr txBox="1">
            <a:spLocks/>
          </p:cNvSpPr>
          <p:nvPr/>
        </p:nvSpPr>
        <p:spPr>
          <a:xfrm>
            <a:off x="1820009" y="5183065"/>
            <a:ext cx="10123752" cy="747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000">
                <a:solidFill>
                  <a:schemeClr val="tx1"/>
                </a:solidFill>
              </a:rPr>
              <a:t>Caring for the pastor</a:t>
            </a:r>
          </a:p>
          <a:p>
            <a:pPr marL="18288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endParaRPr lang="en-US" sz="4000">
              <a:solidFill>
                <a:schemeClr val="tx1"/>
              </a:solidFill>
            </a:endParaRPr>
          </a:p>
          <a:p>
            <a:pPr marL="18288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endParaRPr lang="en-US" sz="4000">
              <a:solidFill>
                <a:schemeClr val="tx1"/>
              </a:solidFill>
            </a:endParaRPr>
          </a:p>
          <a:p>
            <a:pPr marL="18288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5C7314-3BB9-9304-057E-3E251CFD9EB2}"/>
              </a:ext>
            </a:extLst>
          </p:cNvPr>
          <p:cNvSpPr txBox="1">
            <a:spLocks/>
          </p:cNvSpPr>
          <p:nvPr/>
        </p:nvSpPr>
        <p:spPr>
          <a:xfrm>
            <a:off x="1459523" y="149469"/>
            <a:ext cx="10732477" cy="1266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tx1"/>
                </a:solidFill>
                <a:latin typeface="+mn-lt"/>
              </a:rPr>
              <a:t>CONGREGATIONS: Providing Ecclesiastical Oversight</a:t>
            </a:r>
          </a:p>
        </p:txBody>
      </p:sp>
    </p:spTree>
    <p:extLst>
      <p:ext uri="{BB962C8B-B14F-4D97-AF65-F5344CB8AC3E}">
        <p14:creationId xmlns:p14="http://schemas.microsoft.com/office/powerpoint/2010/main" val="1917514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D60C48-307C-8E84-97F9-DCF394DA4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1877E6E-DB51-ED74-EC26-161DDE147C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0009" y="1538654"/>
            <a:ext cx="10123752" cy="1266092"/>
          </a:xfrm>
        </p:spPr>
        <p:txBody>
          <a:bodyPr>
            <a:normAutofit/>
          </a:bodyPr>
          <a:lstStyle/>
          <a:p>
            <a:pPr marL="576072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Oversee the teachings of the pastors and congregations.</a:t>
            </a:r>
          </a:p>
          <a:p>
            <a:pPr marL="18288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610289E-A81D-8062-7A94-7ED2243BA9B4}"/>
              </a:ext>
            </a:extLst>
          </p:cNvPr>
          <p:cNvSpPr txBox="1">
            <a:spLocks/>
          </p:cNvSpPr>
          <p:nvPr/>
        </p:nvSpPr>
        <p:spPr>
          <a:xfrm>
            <a:off x="1820009" y="2655278"/>
            <a:ext cx="10123752" cy="3631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6072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Assume the role of an encouraging brother in Christ, shepherding the shepherds.</a:t>
            </a:r>
          </a:p>
          <a:p>
            <a:pPr marL="576072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Provide help and counsel when congregations suffer conflict.</a:t>
            </a:r>
          </a:p>
          <a:p>
            <a:pPr marL="576072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Conduct investigations when controversies arise.</a:t>
            </a:r>
          </a:p>
          <a:p>
            <a:pPr marL="18288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E045BD-8D85-28FA-EDFF-F2720471F2DC}"/>
              </a:ext>
            </a:extLst>
          </p:cNvPr>
          <p:cNvSpPr txBox="1">
            <a:spLocks/>
          </p:cNvSpPr>
          <p:nvPr/>
        </p:nvSpPr>
        <p:spPr>
          <a:xfrm>
            <a:off x="1459523" y="272561"/>
            <a:ext cx="10732477" cy="1266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tx1"/>
                </a:solidFill>
                <a:latin typeface="+mn-lt"/>
              </a:rPr>
              <a:t>CONGREGATIONS: Providing Ecclesiastical Oversight</a:t>
            </a:r>
          </a:p>
        </p:txBody>
      </p:sp>
    </p:spTree>
    <p:extLst>
      <p:ext uri="{BB962C8B-B14F-4D97-AF65-F5344CB8AC3E}">
        <p14:creationId xmlns:p14="http://schemas.microsoft.com/office/powerpoint/2010/main" val="2984934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6FAE80-117E-626E-E83A-7588528FA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A774DF3-36BA-C1AE-7436-A8414E735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0009" y="2039815"/>
            <a:ext cx="10123752" cy="1178170"/>
          </a:xfrm>
        </p:spPr>
        <p:txBody>
          <a:bodyPr>
            <a:normAutofit/>
          </a:bodyPr>
          <a:lstStyle/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Harness the congregations of both district and synod to supply help when tragedy strikes.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A506BE-4ACA-C7D9-83EF-D59A99B59BA5}"/>
              </a:ext>
            </a:extLst>
          </p:cNvPr>
          <p:cNvSpPr txBox="1">
            <a:spLocks/>
          </p:cNvSpPr>
          <p:nvPr/>
        </p:nvSpPr>
        <p:spPr>
          <a:xfrm>
            <a:off x="1459522" y="694592"/>
            <a:ext cx="10732477" cy="1266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tx1"/>
                </a:solidFill>
                <a:latin typeface="+mn-lt"/>
              </a:rPr>
              <a:t>CONGREGATIONS: Helping congregations in need of mercy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1B715DCC-D3E4-37B5-0C3F-FD7ECE698B32}"/>
              </a:ext>
            </a:extLst>
          </p:cNvPr>
          <p:cNvSpPr txBox="1">
            <a:spLocks/>
          </p:cNvSpPr>
          <p:nvPr/>
        </p:nvSpPr>
        <p:spPr>
          <a:xfrm>
            <a:off x="1820009" y="3217985"/>
            <a:ext cx="10123752" cy="2681653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0" indent="0" algn="ctr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000">
                <a:solidFill>
                  <a:schemeClr val="tx1"/>
                </a:solidFill>
              </a:rPr>
              <a:t>Wildfires</a:t>
            </a:r>
          </a:p>
          <a:p>
            <a:pPr marL="18288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000">
                <a:solidFill>
                  <a:schemeClr val="tx1"/>
                </a:solidFill>
              </a:rPr>
              <a:t>Tornadoes</a:t>
            </a:r>
          </a:p>
          <a:p>
            <a:pPr marL="18288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000">
                <a:solidFill>
                  <a:schemeClr val="tx1"/>
                </a:solidFill>
              </a:rPr>
              <a:t>Floods</a:t>
            </a:r>
          </a:p>
          <a:p>
            <a:pPr marL="18288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000">
                <a:solidFill>
                  <a:schemeClr val="tx1"/>
                </a:solidFill>
              </a:rPr>
              <a:t>Hurricanes</a:t>
            </a:r>
          </a:p>
          <a:p>
            <a:pPr marL="18288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000">
                <a:solidFill>
                  <a:schemeClr val="tx1"/>
                </a:solidFill>
              </a:rPr>
              <a:t>Other disasters</a:t>
            </a:r>
          </a:p>
        </p:txBody>
      </p:sp>
    </p:spTree>
    <p:extLst>
      <p:ext uri="{BB962C8B-B14F-4D97-AF65-F5344CB8AC3E}">
        <p14:creationId xmlns:p14="http://schemas.microsoft.com/office/powerpoint/2010/main" val="1661074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5361BD-A3A7-7667-9008-8F250EDFD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A450E00-00FC-9CEA-9B14-86DC4F80A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0009" y="2050139"/>
            <a:ext cx="10123752" cy="1213338"/>
          </a:xfrm>
        </p:spPr>
        <p:txBody>
          <a:bodyPr>
            <a:normAutofit/>
          </a:bodyPr>
          <a:lstStyle/>
          <a:p>
            <a:pPr marL="576072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Utilize district resources with funding, feet on the ground, and tragedy support.</a:t>
            </a:r>
          </a:p>
          <a:p>
            <a:pPr marL="18288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endParaRPr lang="en-US" sz="4000">
              <a:solidFill>
                <a:schemeClr val="tx1"/>
              </a:solidFill>
            </a:endParaRPr>
          </a:p>
        </p:txBody>
      </p:sp>
      <p:pic>
        <p:nvPicPr>
          <p:cNvPr id="1026" name="Picture 2" descr="Photo 1">
            <a:extLst>
              <a:ext uri="{FF2B5EF4-FFF2-40B4-BE49-F238E27FC236}">
                <a16:creationId xmlns:a16="http://schemas.microsoft.com/office/drawing/2014/main" id="{8806BFDF-F0E2-95CA-3DF8-03A2A770D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49" y="3218417"/>
            <a:ext cx="4578251" cy="274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1360C097-712E-CF93-220A-0C8E445573F6}"/>
              </a:ext>
            </a:extLst>
          </p:cNvPr>
          <p:cNvSpPr txBox="1">
            <a:spLocks/>
          </p:cNvSpPr>
          <p:nvPr/>
        </p:nvSpPr>
        <p:spPr>
          <a:xfrm>
            <a:off x="6096000" y="3695626"/>
            <a:ext cx="5847761" cy="1837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000">
                <a:solidFill>
                  <a:schemeClr val="tx1"/>
                </a:solidFill>
              </a:rPr>
              <a:t>Lutheran Early Response Team (LERT)</a:t>
            </a:r>
          </a:p>
          <a:p>
            <a:pPr marL="18288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44F182-8B83-FC6D-B462-DEBD3261A400}"/>
              </a:ext>
            </a:extLst>
          </p:cNvPr>
          <p:cNvSpPr txBox="1">
            <a:spLocks/>
          </p:cNvSpPr>
          <p:nvPr/>
        </p:nvSpPr>
        <p:spPr>
          <a:xfrm>
            <a:off x="1459522" y="694592"/>
            <a:ext cx="10732477" cy="1266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tx1"/>
                </a:solidFill>
                <a:latin typeface="+mn-lt"/>
              </a:rPr>
              <a:t>CONGREGATIONS: Helping congregations in need of mercy</a:t>
            </a:r>
          </a:p>
        </p:txBody>
      </p:sp>
    </p:spTree>
    <p:extLst>
      <p:ext uri="{BB962C8B-B14F-4D97-AF65-F5344CB8AC3E}">
        <p14:creationId xmlns:p14="http://schemas.microsoft.com/office/powerpoint/2010/main" val="586734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76B958-E912-06C2-4CE1-BE40C1030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CCF356E-8DE6-0F48-866C-F223B9080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0009" y="2488223"/>
            <a:ext cx="10123752" cy="3675184"/>
          </a:xfrm>
        </p:spPr>
        <p:txBody>
          <a:bodyPr>
            <a:normAutofit/>
          </a:bodyPr>
          <a:lstStyle/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Guide congregation to respectfully end its ministry with a proper closing worship service often led by the bishop.</a:t>
            </a:r>
          </a:p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Assist the remaining members to dissolve and distribute their assets as a legacy toward the future mission work of the church.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B1C30C1-E2D1-FBA3-0215-B0DF1E936329}"/>
              </a:ext>
            </a:extLst>
          </p:cNvPr>
          <p:cNvSpPr txBox="1">
            <a:spLocks/>
          </p:cNvSpPr>
          <p:nvPr/>
        </p:nvSpPr>
        <p:spPr>
          <a:xfrm>
            <a:off x="1459522" y="694592"/>
            <a:ext cx="10732477" cy="1266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tx1"/>
                </a:solidFill>
                <a:latin typeface="+mn-lt"/>
              </a:rPr>
              <a:t>CONGREGATIONS: Helping closing congregations become a mission legacy</a:t>
            </a:r>
          </a:p>
        </p:txBody>
      </p:sp>
    </p:spTree>
    <p:extLst>
      <p:ext uri="{BB962C8B-B14F-4D97-AF65-F5344CB8AC3E}">
        <p14:creationId xmlns:p14="http://schemas.microsoft.com/office/powerpoint/2010/main" val="1138146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2930F3-B165-6916-625C-984CB5A07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36781DC-60A2-8C89-3C3A-DF14491F5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1565" y="2233246"/>
            <a:ext cx="7432828" cy="2416392"/>
          </a:xfrm>
        </p:spPr>
        <p:txBody>
          <a:bodyPr>
            <a:normAutofit/>
          </a:bodyPr>
          <a:lstStyle/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Assist congregations to start or expand a school with the guidance of Education Executive Mr. Albert Amling.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8AC9A08-DFA8-FA25-3A80-9A8938BD55E5}"/>
              </a:ext>
            </a:extLst>
          </p:cNvPr>
          <p:cNvSpPr txBox="1">
            <a:spLocks/>
          </p:cNvSpPr>
          <p:nvPr/>
        </p:nvSpPr>
        <p:spPr>
          <a:xfrm>
            <a:off x="1459522" y="694592"/>
            <a:ext cx="10732477" cy="7087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tx1"/>
                </a:solidFill>
                <a:latin typeface="+mn-lt"/>
              </a:rPr>
              <a:t>The District Serves SCHOOLS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966341-3E88-4FF5-1F8D-9CCED3921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751" y="1746503"/>
            <a:ext cx="2492774" cy="341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89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B08302-7C8F-0B7B-9934-2F942188B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FA94123-3A10-2A13-362F-2FC5BAFE4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8596" y="1428750"/>
            <a:ext cx="10123752" cy="1153990"/>
          </a:xfrm>
        </p:spPr>
        <p:txBody>
          <a:bodyPr>
            <a:normAutofit/>
          </a:bodyPr>
          <a:lstStyle/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Oversee current district congregation schools with extensive knowledge and experience.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05DC752-392F-183C-2C48-9AC174C01E52}"/>
              </a:ext>
            </a:extLst>
          </p:cNvPr>
          <p:cNvSpPr txBox="1">
            <a:spLocks/>
          </p:cNvSpPr>
          <p:nvPr/>
        </p:nvSpPr>
        <p:spPr>
          <a:xfrm>
            <a:off x="1948596" y="2608137"/>
            <a:ext cx="10123752" cy="3625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Visit district schools annually and serve as needed.</a:t>
            </a:r>
          </a:p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National Lutheran School Accreditation (NLSA) oversight.</a:t>
            </a:r>
          </a:p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Assist schools when calling faithful, rostered Lutheran teachers.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0E2533-AC1F-9C5B-5355-6019CF5DD739}"/>
              </a:ext>
            </a:extLst>
          </p:cNvPr>
          <p:cNvSpPr txBox="1">
            <a:spLocks/>
          </p:cNvSpPr>
          <p:nvPr/>
        </p:nvSpPr>
        <p:spPr>
          <a:xfrm>
            <a:off x="1459522" y="694592"/>
            <a:ext cx="10732477" cy="7087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tx1"/>
                </a:solidFill>
                <a:latin typeface="+mn-lt"/>
              </a:rPr>
              <a:t>The District Serves SCHOOLS</a:t>
            </a:r>
          </a:p>
        </p:txBody>
      </p:sp>
    </p:spTree>
    <p:extLst>
      <p:ext uri="{BB962C8B-B14F-4D97-AF65-F5344CB8AC3E}">
        <p14:creationId xmlns:p14="http://schemas.microsoft.com/office/powerpoint/2010/main" val="2128538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EA89CD-3E1A-D6BD-7DA4-5ED98CC69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D3ED3-D55B-162C-D3B9-12004F95A1DF}"/>
              </a:ext>
            </a:extLst>
          </p:cNvPr>
          <p:cNvSpPr txBox="1">
            <a:spLocks/>
          </p:cNvSpPr>
          <p:nvPr/>
        </p:nvSpPr>
        <p:spPr>
          <a:xfrm>
            <a:off x="1459522" y="694592"/>
            <a:ext cx="10732477" cy="7087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1"/>
                </a:solidFill>
                <a:latin typeface="+mn-lt"/>
              </a:rPr>
              <a:t>The District Serves PASTORS and CHURCH WORKERS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55087D9-3D2A-E402-1FFC-B11411D49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2656" y="1717313"/>
            <a:ext cx="7972841" cy="1711688"/>
          </a:xfrm>
        </p:spPr>
        <p:txBody>
          <a:bodyPr>
            <a:normAutofit fontScale="92500"/>
          </a:bodyPr>
          <a:lstStyle/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 b="1" dirty="0">
                <a:solidFill>
                  <a:schemeClr val="tx1"/>
                </a:solidFill>
              </a:rPr>
              <a:t>The Ministerial Health Commission </a:t>
            </a:r>
            <a:r>
              <a:rPr lang="en-US" sz="4000" dirty="0">
                <a:solidFill>
                  <a:schemeClr val="tx1"/>
                </a:solidFill>
              </a:rPr>
              <a:t>assists pastors and church workers with health and wellbeing challenges.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495875A-F441-5717-7F78-74E8FF3CE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511" y="1717312"/>
            <a:ext cx="2527453" cy="382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031AC86-C17E-3D0C-B279-708437C92E39}"/>
              </a:ext>
            </a:extLst>
          </p:cNvPr>
          <p:cNvSpPr txBox="1">
            <a:spLocks/>
          </p:cNvSpPr>
          <p:nvPr/>
        </p:nvSpPr>
        <p:spPr>
          <a:xfrm>
            <a:off x="4002656" y="3429000"/>
            <a:ext cx="7972841" cy="659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tx1"/>
                </a:solidFill>
              </a:rPr>
              <a:t>Provides resources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B9C8E9-8B25-55C7-B5F4-3DC869707056}"/>
              </a:ext>
            </a:extLst>
          </p:cNvPr>
          <p:cNvSpPr txBox="1">
            <a:spLocks/>
          </p:cNvSpPr>
          <p:nvPr/>
        </p:nvSpPr>
        <p:spPr>
          <a:xfrm>
            <a:off x="4002656" y="4088423"/>
            <a:ext cx="7972841" cy="1876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000">
                <a:solidFill>
                  <a:schemeClr val="tx1"/>
                </a:solidFill>
              </a:rPr>
              <a:t>Listens with care and confidentiality</a:t>
            </a:r>
          </a:p>
        </p:txBody>
      </p:sp>
    </p:spTree>
    <p:extLst>
      <p:ext uri="{BB962C8B-B14F-4D97-AF65-F5344CB8AC3E}">
        <p14:creationId xmlns:p14="http://schemas.microsoft.com/office/powerpoint/2010/main" val="3275017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50102C4-2DA1-A24D-9F8A-86066EDD3D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3296" y="1568735"/>
            <a:ext cx="9998057" cy="4462787"/>
          </a:xfrm>
        </p:spPr>
        <p:txBody>
          <a:bodyPr>
            <a:normAutofit/>
          </a:bodyPr>
          <a:lstStyle/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Partnering to plant churches.</a:t>
            </a:r>
          </a:p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Supporting ongoing missions and campus ministries.</a:t>
            </a:r>
          </a:p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Providing resources, guidance, and support to all congregations at all stages.</a:t>
            </a:r>
          </a:p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Connecting congregation leaders with professionals for building projects.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D3CD31-D114-B1EF-173B-2C8BE20ACEF9}"/>
              </a:ext>
            </a:extLst>
          </p:cNvPr>
          <p:cNvSpPr txBox="1">
            <a:spLocks/>
          </p:cNvSpPr>
          <p:nvPr/>
        </p:nvSpPr>
        <p:spPr>
          <a:xfrm>
            <a:off x="1459523" y="680305"/>
            <a:ext cx="10732477" cy="7087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tx1"/>
                </a:solidFill>
                <a:latin typeface="+mn-lt"/>
              </a:rPr>
              <a:t>The District Serves CONGREGATIONS by…</a:t>
            </a:r>
          </a:p>
        </p:txBody>
      </p:sp>
    </p:spTree>
    <p:extLst>
      <p:ext uri="{BB962C8B-B14F-4D97-AF65-F5344CB8AC3E}">
        <p14:creationId xmlns:p14="http://schemas.microsoft.com/office/powerpoint/2010/main" val="3974808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8E90C-CCF0-A580-5151-33E98E425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EABD2B-BA57-D1FB-55DC-4AAE1E586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000" y="1449634"/>
            <a:ext cx="1972994" cy="298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532DB9C-3EB1-74A0-3BD0-DD0414972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8409" y="1531940"/>
            <a:ext cx="9138504" cy="2242038"/>
          </a:xfrm>
        </p:spPr>
        <p:txBody>
          <a:bodyPr>
            <a:normAutofit/>
          </a:bodyPr>
          <a:lstStyle/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Encourages pastors and church workers to meet, fellowship, study, and worship together in regional and district conferences.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72358A4-1D76-D021-7C26-8824E0614898}"/>
              </a:ext>
            </a:extLst>
          </p:cNvPr>
          <p:cNvSpPr txBox="1">
            <a:spLocks/>
          </p:cNvSpPr>
          <p:nvPr/>
        </p:nvSpPr>
        <p:spPr>
          <a:xfrm>
            <a:off x="1718409" y="3658699"/>
            <a:ext cx="9581416" cy="2398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Circuit Visitors provide support to church workers.</a:t>
            </a:r>
          </a:p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Bishop meets individually with each pastor every triennium.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083660-C1CE-07BB-9449-6FDE8C97C12A}"/>
              </a:ext>
            </a:extLst>
          </p:cNvPr>
          <p:cNvSpPr txBox="1">
            <a:spLocks/>
          </p:cNvSpPr>
          <p:nvPr/>
        </p:nvSpPr>
        <p:spPr>
          <a:xfrm>
            <a:off x="1459522" y="694592"/>
            <a:ext cx="10732477" cy="7087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1"/>
                </a:solidFill>
              </a:rPr>
              <a:t>The District Serves PASTORS and CHURCH WORKERS</a:t>
            </a:r>
          </a:p>
        </p:txBody>
      </p:sp>
    </p:spTree>
    <p:extLst>
      <p:ext uri="{BB962C8B-B14F-4D97-AF65-F5344CB8AC3E}">
        <p14:creationId xmlns:p14="http://schemas.microsoft.com/office/powerpoint/2010/main" val="41137218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86EE64-7BB9-FB17-B0F2-39A1C8BE1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D950F-D939-5BAB-1DC1-AA4D5ED9C340}"/>
              </a:ext>
            </a:extLst>
          </p:cNvPr>
          <p:cNvSpPr txBox="1">
            <a:spLocks/>
          </p:cNvSpPr>
          <p:nvPr/>
        </p:nvSpPr>
        <p:spPr>
          <a:xfrm>
            <a:off x="1459522" y="694592"/>
            <a:ext cx="10732477" cy="7087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tx1"/>
                </a:solidFill>
                <a:latin typeface="+mn-lt"/>
              </a:rPr>
              <a:t>The District Serves SYNOD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FD7AFE8-2923-04CF-FEDA-CD67BED10D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6476" y="1892543"/>
            <a:ext cx="10138568" cy="4528039"/>
          </a:xfrm>
        </p:spPr>
        <p:txBody>
          <a:bodyPr>
            <a:normAutofit/>
          </a:bodyPr>
          <a:lstStyle/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Connects your congregation to her sister congregations of the Synod to rejoice and support each other.</a:t>
            </a:r>
          </a:p>
          <a:p>
            <a:pPr marL="18288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000" b="1">
                <a:solidFill>
                  <a:schemeClr val="tx1"/>
                </a:solidFill>
              </a:rPr>
              <a:t>Servant to Servant</a:t>
            </a:r>
            <a:r>
              <a:rPr lang="en-US" sz="4000">
                <a:solidFill>
                  <a:schemeClr val="tx1"/>
                </a:solidFill>
              </a:rPr>
              <a:t> weekly newsletter</a:t>
            </a:r>
          </a:p>
          <a:p>
            <a:pPr marL="18288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000">
                <a:solidFill>
                  <a:schemeClr val="tx1"/>
                </a:solidFill>
              </a:rPr>
              <a:t>Website: </a:t>
            </a:r>
            <a:r>
              <a:rPr lang="en-US" sz="4000" u="sng">
                <a:solidFill>
                  <a:srgbClr val="0070C0"/>
                </a:solidFill>
              </a:rPr>
              <a:t>englishdistrict.org</a:t>
            </a:r>
          </a:p>
          <a:p>
            <a:pPr marL="18288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000">
                <a:solidFill>
                  <a:schemeClr val="tx1"/>
                </a:solidFill>
              </a:rPr>
              <a:t>Social Media: </a:t>
            </a:r>
            <a:r>
              <a:rPr lang="en-US" sz="4000" b="1">
                <a:solidFill>
                  <a:schemeClr val="tx1"/>
                </a:solidFill>
              </a:rPr>
              <a:t>Facebook and Instagram</a:t>
            </a:r>
          </a:p>
        </p:txBody>
      </p:sp>
    </p:spTree>
    <p:extLst>
      <p:ext uri="{BB962C8B-B14F-4D97-AF65-F5344CB8AC3E}">
        <p14:creationId xmlns:p14="http://schemas.microsoft.com/office/powerpoint/2010/main" val="33220095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DFC740-7E26-D591-DD1B-166A7F723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3A16F57-49F8-178A-F949-2C703F47F9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0009" y="1403353"/>
            <a:ext cx="10495816" cy="1723292"/>
          </a:xfrm>
        </p:spPr>
        <p:txBody>
          <a:bodyPr>
            <a:normAutofit/>
          </a:bodyPr>
          <a:lstStyle/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3800">
                <a:solidFill>
                  <a:schemeClr val="tx1"/>
                </a:solidFill>
              </a:rPr>
              <a:t>Promotes Synod programs such as </a:t>
            </a:r>
            <a:r>
              <a:rPr lang="en-US" sz="3800" b="1">
                <a:solidFill>
                  <a:schemeClr val="tx1"/>
                </a:solidFill>
              </a:rPr>
              <a:t>“Set Apart to Serve” </a:t>
            </a:r>
            <a:r>
              <a:rPr lang="en-US" sz="3800">
                <a:solidFill>
                  <a:schemeClr val="tx1"/>
                </a:solidFill>
              </a:rPr>
              <a:t>to encourage members to become church workers.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1788086-1DCF-0DA9-E0F8-88C05D81D524}"/>
              </a:ext>
            </a:extLst>
          </p:cNvPr>
          <p:cNvSpPr txBox="1">
            <a:spLocks/>
          </p:cNvSpPr>
          <p:nvPr/>
        </p:nvSpPr>
        <p:spPr>
          <a:xfrm>
            <a:off x="1820009" y="2890472"/>
            <a:ext cx="10371990" cy="3508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3800">
                <a:solidFill>
                  <a:schemeClr val="tx1"/>
                </a:solidFill>
              </a:rPr>
              <a:t>Encourages young people to attend and grow in their faith and to serve Him at Lutheran seminaries and universities.</a:t>
            </a:r>
          </a:p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3800">
                <a:solidFill>
                  <a:schemeClr val="tx1"/>
                </a:solidFill>
              </a:rPr>
              <a:t>Reports to the synod on the district’s overall ministry every three years at the Synod convention.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E59FA9-CAC1-8718-3EF5-4A8B855EB7E5}"/>
              </a:ext>
            </a:extLst>
          </p:cNvPr>
          <p:cNvSpPr txBox="1">
            <a:spLocks/>
          </p:cNvSpPr>
          <p:nvPr/>
        </p:nvSpPr>
        <p:spPr>
          <a:xfrm>
            <a:off x="1459522" y="694592"/>
            <a:ext cx="10732477" cy="7087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tx1"/>
                </a:solidFill>
                <a:latin typeface="+mn-lt"/>
              </a:rPr>
              <a:t>The District Serves SYNOD</a:t>
            </a:r>
          </a:p>
        </p:txBody>
      </p:sp>
    </p:spTree>
    <p:extLst>
      <p:ext uri="{BB962C8B-B14F-4D97-AF65-F5344CB8AC3E}">
        <p14:creationId xmlns:p14="http://schemas.microsoft.com/office/powerpoint/2010/main" val="2162549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11B9C0-A0EB-D428-4D80-CBBF49D28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8CE1F8C-2B46-D6D2-124C-1EDA35477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977" y="2198782"/>
            <a:ext cx="7116783" cy="1724785"/>
          </a:xfrm>
        </p:spPr>
        <p:txBody>
          <a:bodyPr>
            <a:normAutofit/>
          </a:bodyPr>
          <a:lstStyle/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Connects the congregations, circuits, and delegates to the Synod’s National Convention.</a:t>
            </a:r>
          </a:p>
        </p:txBody>
      </p:sp>
      <p:pic>
        <p:nvPicPr>
          <p:cNvPr id="3078" name="Picture 6" descr="lcms logo_word2">
            <a:extLst>
              <a:ext uri="{FF2B5EF4-FFF2-40B4-BE49-F238E27FC236}">
                <a16:creationId xmlns:a16="http://schemas.microsoft.com/office/drawing/2014/main" id="{7488A5AB-E2E1-F066-110F-BD8E5A623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903" y="1550926"/>
            <a:ext cx="2413786" cy="375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66922F18-BD14-884F-1ECE-6E99DB115524}"/>
              </a:ext>
            </a:extLst>
          </p:cNvPr>
          <p:cNvSpPr txBox="1">
            <a:spLocks/>
          </p:cNvSpPr>
          <p:nvPr/>
        </p:nvSpPr>
        <p:spPr>
          <a:xfrm>
            <a:off x="4826977" y="4180742"/>
            <a:ext cx="7116783" cy="1347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Maintains the official roster of the synod/district.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92EC98-9D6F-1584-0F3C-2B84F281ACDD}"/>
              </a:ext>
            </a:extLst>
          </p:cNvPr>
          <p:cNvSpPr txBox="1">
            <a:spLocks/>
          </p:cNvSpPr>
          <p:nvPr/>
        </p:nvSpPr>
        <p:spPr>
          <a:xfrm>
            <a:off x="1459522" y="694592"/>
            <a:ext cx="10732477" cy="7087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tx1"/>
                </a:solidFill>
                <a:latin typeface="+mn-lt"/>
              </a:rPr>
              <a:t>The District Serves SYNOD</a:t>
            </a:r>
          </a:p>
        </p:txBody>
      </p:sp>
    </p:spTree>
    <p:extLst>
      <p:ext uri="{BB962C8B-B14F-4D97-AF65-F5344CB8AC3E}">
        <p14:creationId xmlns:p14="http://schemas.microsoft.com/office/powerpoint/2010/main" val="40266986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54F46-ED71-D445-76FC-6BEBE035E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00877-345F-14D1-6CB7-15B96A55D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4746" y="2039815"/>
            <a:ext cx="8649317" cy="268165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Your congregation’s financial support to the             English District is:</a:t>
            </a:r>
          </a:p>
        </p:txBody>
      </p:sp>
      <p:pic>
        <p:nvPicPr>
          <p:cNvPr id="4" name="Picture 3" descr="A cross with a shell and teardrops in a window&#10;&#10;Description automatically generated">
            <a:extLst>
              <a:ext uri="{FF2B5EF4-FFF2-40B4-BE49-F238E27FC236}">
                <a16:creationId xmlns:a16="http://schemas.microsoft.com/office/drawing/2014/main" id="{D592D69E-2973-8A05-7D89-A62425831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5" t="8140" r="16553" b="20280"/>
          <a:stretch>
            <a:fillRect/>
          </a:stretch>
        </p:blipFill>
        <p:spPr>
          <a:xfrm>
            <a:off x="0" y="178755"/>
            <a:ext cx="2656573" cy="372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29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EA313F-1293-63AD-9592-14401DA4A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6357AC4-8F76-0814-744B-95F2CE7A4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0009" y="1257300"/>
            <a:ext cx="10123752" cy="712178"/>
          </a:xfrm>
        </p:spPr>
        <p:txBody>
          <a:bodyPr>
            <a:normAutofit/>
          </a:bodyPr>
          <a:lstStyle/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Planting churches.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B425626-A201-C63E-D400-B1741F1D6128}"/>
              </a:ext>
            </a:extLst>
          </p:cNvPr>
          <p:cNvSpPr txBox="1">
            <a:spLocks/>
          </p:cNvSpPr>
          <p:nvPr/>
        </p:nvSpPr>
        <p:spPr>
          <a:xfrm>
            <a:off x="1820009" y="2074985"/>
            <a:ext cx="10123752" cy="4088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Supporting trusted missions and campus ministries.</a:t>
            </a:r>
          </a:p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Providing resources and guidance to support growing or struggling congregations.</a:t>
            </a:r>
          </a:p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Providing call lists to congregations in need of a pastor and other church workers.</a:t>
            </a:r>
          </a:p>
        </p:txBody>
      </p:sp>
    </p:spTree>
    <p:extLst>
      <p:ext uri="{BB962C8B-B14F-4D97-AF65-F5344CB8AC3E}">
        <p14:creationId xmlns:p14="http://schemas.microsoft.com/office/powerpoint/2010/main" val="275781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B891F0-BD87-35DD-12AD-C36509EB3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BE17AF8-5F59-149A-26F7-40D0ABAA4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0009" y="1257300"/>
            <a:ext cx="10123752" cy="764932"/>
          </a:xfrm>
        </p:spPr>
        <p:txBody>
          <a:bodyPr>
            <a:normAutofit/>
          </a:bodyPr>
          <a:lstStyle/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Providing ecclesiastical oversight.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FFC7328-AB59-80D4-2928-10155342D6C3}"/>
              </a:ext>
            </a:extLst>
          </p:cNvPr>
          <p:cNvSpPr txBox="1">
            <a:spLocks/>
          </p:cNvSpPr>
          <p:nvPr/>
        </p:nvSpPr>
        <p:spPr>
          <a:xfrm>
            <a:off x="1820009" y="2022232"/>
            <a:ext cx="10123752" cy="4141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Serving congregations in need of mercy.</a:t>
            </a:r>
          </a:p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Helping closing congregations become mission legacies.</a:t>
            </a:r>
          </a:p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Starting and supporting schools.</a:t>
            </a:r>
          </a:p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Supporting efforts toward healthy church workers.</a:t>
            </a:r>
          </a:p>
        </p:txBody>
      </p:sp>
    </p:spTree>
    <p:extLst>
      <p:ext uri="{BB962C8B-B14F-4D97-AF65-F5344CB8AC3E}">
        <p14:creationId xmlns:p14="http://schemas.microsoft.com/office/powerpoint/2010/main" val="10819586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434DB7-4352-6BB1-A658-622F02323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DF9F11C-0744-0E67-7A47-00555BE04B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6877" y="2180492"/>
            <a:ext cx="10123752" cy="1494693"/>
          </a:xfrm>
        </p:spPr>
        <p:txBody>
          <a:bodyPr>
            <a:normAutofit/>
          </a:bodyPr>
          <a:lstStyle/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Connecting the local congregation to the wider church.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392F13F-285D-3401-28F8-31317CB17888}"/>
              </a:ext>
            </a:extLst>
          </p:cNvPr>
          <p:cNvSpPr txBox="1">
            <a:spLocks/>
          </p:cNvSpPr>
          <p:nvPr/>
        </p:nvSpPr>
        <p:spPr>
          <a:xfrm>
            <a:off x="1776877" y="3429000"/>
            <a:ext cx="10123752" cy="124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Promoting valued time-tested synodical programs and institutions.</a:t>
            </a:r>
          </a:p>
        </p:txBody>
      </p:sp>
    </p:spTree>
    <p:extLst>
      <p:ext uri="{BB962C8B-B14F-4D97-AF65-F5344CB8AC3E}">
        <p14:creationId xmlns:p14="http://schemas.microsoft.com/office/powerpoint/2010/main" val="19051650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42CD43-282C-62D7-1662-B54429AFE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 Thessalonians 5:23-24 – He is Faithful to Sanctify! – Lift Up Your Eyes!">
            <a:extLst>
              <a:ext uri="{FF2B5EF4-FFF2-40B4-BE49-F238E27FC236}">
                <a16:creationId xmlns:a16="http://schemas.microsoft.com/office/drawing/2014/main" id="{4A52C331-3F80-2FE6-5FE0-29F5352F0B9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375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C8186A-FCBD-3FA3-222F-260EC2521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2852E8B-3002-B1F4-685F-AFBBDE77D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4414" y="1720148"/>
            <a:ext cx="9998057" cy="1186960"/>
          </a:xfrm>
        </p:spPr>
        <p:txBody>
          <a:bodyPr>
            <a:normAutofit/>
          </a:bodyPr>
          <a:lstStyle/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Assisting calling congregations in need of a pastor.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8F7CED2-042B-F221-0DC1-281B9A7CE3C4}"/>
              </a:ext>
            </a:extLst>
          </p:cNvPr>
          <p:cNvSpPr txBox="1">
            <a:spLocks/>
          </p:cNvSpPr>
          <p:nvPr/>
        </p:nvSpPr>
        <p:spPr>
          <a:xfrm>
            <a:off x="1784414" y="2973978"/>
            <a:ext cx="9998057" cy="749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Providing ecclesiastical oversight.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CA294C8-6898-0210-1EA4-FE29D8C0C8C3}"/>
              </a:ext>
            </a:extLst>
          </p:cNvPr>
          <p:cNvSpPr txBox="1">
            <a:spLocks/>
          </p:cNvSpPr>
          <p:nvPr/>
        </p:nvSpPr>
        <p:spPr>
          <a:xfrm>
            <a:off x="1784414" y="3790103"/>
            <a:ext cx="9998057" cy="749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Helping congregations in need of mercy.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FA0D586-3E33-BE82-23B7-77FF6F48C9DD}"/>
              </a:ext>
            </a:extLst>
          </p:cNvPr>
          <p:cNvSpPr txBox="1">
            <a:spLocks/>
          </p:cNvSpPr>
          <p:nvPr/>
        </p:nvSpPr>
        <p:spPr>
          <a:xfrm>
            <a:off x="1784415" y="4606228"/>
            <a:ext cx="9998057" cy="1252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Helping closing congregations become a mission legacy.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503F5A-FA51-2AD7-53F3-074DC4C0C878}"/>
              </a:ext>
            </a:extLst>
          </p:cNvPr>
          <p:cNvSpPr txBox="1">
            <a:spLocks/>
          </p:cNvSpPr>
          <p:nvPr/>
        </p:nvSpPr>
        <p:spPr>
          <a:xfrm>
            <a:off x="1459523" y="678768"/>
            <a:ext cx="10732477" cy="7087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tx1"/>
                </a:solidFill>
                <a:latin typeface="+mn-lt"/>
              </a:rPr>
              <a:t>The District Serves CONGREGATIONS by…</a:t>
            </a:r>
          </a:p>
        </p:txBody>
      </p:sp>
    </p:spTree>
    <p:extLst>
      <p:ext uri="{BB962C8B-B14F-4D97-AF65-F5344CB8AC3E}">
        <p14:creationId xmlns:p14="http://schemas.microsoft.com/office/powerpoint/2010/main" val="1805155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E1C2D1-DC44-42E7-0B8B-50E63FE07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555C30E-3C5F-3861-A8AB-ECF5598A1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3296" y="2250831"/>
            <a:ext cx="9743081" cy="3191607"/>
          </a:xfrm>
        </p:spPr>
        <p:txBody>
          <a:bodyPr>
            <a:normAutofit/>
          </a:bodyPr>
          <a:lstStyle/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The district comes alongside congregations or gatherings of Lutherans to plant a church.</a:t>
            </a:r>
          </a:p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Church Planting Simplified provides step-by-step procedures.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E9F0DD-F103-40BA-E1DA-483BA6DFD4CF}"/>
              </a:ext>
            </a:extLst>
          </p:cNvPr>
          <p:cNvSpPr txBox="1">
            <a:spLocks/>
          </p:cNvSpPr>
          <p:nvPr/>
        </p:nvSpPr>
        <p:spPr>
          <a:xfrm>
            <a:off x="1459523" y="706801"/>
            <a:ext cx="10732477" cy="7087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tx1"/>
                </a:solidFill>
                <a:latin typeface="+mn-lt"/>
              </a:rPr>
              <a:t>CONGREGATIONS: Partnering to plant churches</a:t>
            </a:r>
          </a:p>
        </p:txBody>
      </p:sp>
    </p:spTree>
    <p:extLst>
      <p:ext uri="{BB962C8B-B14F-4D97-AF65-F5344CB8AC3E}">
        <p14:creationId xmlns:p14="http://schemas.microsoft.com/office/powerpoint/2010/main" val="3659515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628933-16B9-BBEA-4022-AC612F4AD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7CBF967-758A-ECF2-B0CF-2AA320548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4669" y="1565192"/>
            <a:ext cx="9743081" cy="1186650"/>
          </a:xfrm>
        </p:spPr>
        <p:txBody>
          <a:bodyPr>
            <a:normAutofit/>
          </a:bodyPr>
          <a:lstStyle/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Church Planting Simplified is supported by Rev. Derek Mathers.</a:t>
            </a:r>
            <a:endParaRPr lang="en-US" sz="3600">
              <a:solidFill>
                <a:schemeClr val="tx1"/>
              </a:solidFill>
            </a:endParaRPr>
          </a:p>
          <a:p>
            <a:pPr lvl="1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</a:pPr>
            <a:endParaRPr lang="en-US" sz="3600">
              <a:solidFill>
                <a:schemeClr val="tx1"/>
              </a:solidFill>
            </a:endParaRPr>
          </a:p>
          <a:p>
            <a:pPr marL="1028700" lvl="1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endParaRPr lang="en-US" sz="3600">
              <a:solidFill>
                <a:schemeClr val="tx1"/>
              </a:solidFill>
            </a:endParaRPr>
          </a:p>
        </p:txBody>
      </p:sp>
      <p:pic>
        <p:nvPicPr>
          <p:cNvPr id="6" name="Picture 5" descr="A person in a white robe with a cross on his neck and a green scarf&#10;&#10;AI-generated content may be incorrect.">
            <a:extLst>
              <a:ext uri="{FF2B5EF4-FFF2-40B4-BE49-F238E27FC236}">
                <a16:creationId xmlns:a16="http://schemas.microsoft.com/office/drawing/2014/main" id="{9CD54B8D-4B89-FE6B-78E0-37606458C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735" y="2409246"/>
            <a:ext cx="4015453" cy="2901149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1AB0BD74-166B-9768-88B4-908FA47131F0}"/>
              </a:ext>
            </a:extLst>
          </p:cNvPr>
          <p:cNvSpPr txBox="1">
            <a:spLocks/>
          </p:cNvSpPr>
          <p:nvPr/>
        </p:nvSpPr>
        <p:spPr>
          <a:xfrm>
            <a:off x="1744669" y="2863331"/>
            <a:ext cx="9743081" cy="606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lvl="1" indent="-571500" algn="l">
              <a:lnSpc>
                <a:spcPts val="4000"/>
              </a:lnSpc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000">
                <a:solidFill>
                  <a:schemeClr val="tx1"/>
                </a:solidFill>
              </a:rPr>
              <a:t>Accountability</a:t>
            </a:r>
            <a:endParaRPr lang="en-US" sz="3600">
              <a:solidFill>
                <a:schemeClr val="tx1"/>
              </a:solidFill>
            </a:endParaRPr>
          </a:p>
          <a:p>
            <a:pPr marL="1028700" lvl="1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A6972E1-DFF0-2F4A-5DE9-31BD565981A5}"/>
              </a:ext>
            </a:extLst>
          </p:cNvPr>
          <p:cNvSpPr txBox="1">
            <a:spLocks/>
          </p:cNvSpPr>
          <p:nvPr/>
        </p:nvSpPr>
        <p:spPr>
          <a:xfrm>
            <a:off x="1744669" y="3722138"/>
            <a:ext cx="9743081" cy="606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lvl="1" indent="-571500" algn="l">
              <a:lnSpc>
                <a:spcPts val="4000"/>
              </a:lnSpc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000">
                <a:solidFill>
                  <a:schemeClr val="tx1"/>
                </a:solidFill>
              </a:rPr>
              <a:t>Support</a:t>
            </a:r>
            <a:endParaRPr lang="en-US" sz="3600">
              <a:solidFill>
                <a:schemeClr val="tx1"/>
              </a:solidFill>
            </a:endParaRPr>
          </a:p>
          <a:p>
            <a:pPr marL="1028700" lvl="1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6CC9B73-6C76-F9D9-7454-EF3003AEEA83}"/>
              </a:ext>
            </a:extLst>
          </p:cNvPr>
          <p:cNvSpPr txBox="1">
            <a:spLocks/>
          </p:cNvSpPr>
          <p:nvPr/>
        </p:nvSpPr>
        <p:spPr>
          <a:xfrm>
            <a:off x="1744669" y="4580945"/>
            <a:ext cx="9743081" cy="71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lvl="1" indent="-571500" algn="l">
              <a:lnSpc>
                <a:spcPts val="4000"/>
              </a:lnSpc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000">
                <a:solidFill>
                  <a:schemeClr val="tx1"/>
                </a:solidFill>
              </a:rPr>
              <a:t>Encouragement</a:t>
            </a:r>
          </a:p>
          <a:p>
            <a:pPr marL="1028700" lvl="1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endParaRPr lang="en-US" sz="3600">
              <a:solidFill>
                <a:schemeClr val="tx1"/>
              </a:solidFill>
            </a:endParaRPr>
          </a:p>
          <a:p>
            <a:pPr marL="1028700" lvl="1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8B458D-38F7-7F9E-1658-A19E29B669B0}"/>
              </a:ext>
            </a:extLst>
          </p:cNvPr>
          <p:cNvSpPr txBox="1">
            <a:spLocks/>
          </p:cNvSpPr>
          <p:nvPr/>
        </p:nvSpPr>
        <p:spPr>
          <a:xfrm>
            <a:off x="1459523" y="604291"/>
            <a:ext cx="10732477" cy="7087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tx1"/>
                </a:solidFill>
                <a:latin typeface="+mn-lt"/>
              </a:rPr>
              <a:t>CONGREGATIONS: Partnering to plant churches</a:t>
            </a:r>
          </a:p>
        </p:txBody>
      </p:sp>
    </p:spTree>
    <p:extLst>
      <p:ext uri="{BB962C8B-B14F-4D97-AF65-F5344CB8AC3E}">
        <p14:creationId xmlns:p14="http://schemas.microsoft.com/office/powerpoint/2010/main" val="520240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F02B49-CD65-4A6C-F207-7ABED1E88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565F968-AA53-70EC-D9E5-C91FA46E3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1924" y="1877409"/>
            <a:ext cx="10365266" cy="1151793"/>
          </a:xfrm>
        </p:spPr>
        <p:txBody>
          <a:bodyPr>
            <a:normAutofit/>
          </a:bodyPr>
          <a:lstStyle/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Funding opportunities become available as Church Planting Teams follow the process.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5C5B890-8938-3972-CA13-8B906D32BBC7}"/>
              </a:ext>
            </a:extLst>
          </p:cNvPr>
          <p:cNvSpPr txBox="1">
            <a:spLocks/>
          </p:cNvSpPr>
          <p:nvPr/>
        </p:nvSpPr>
        <p:spPr>
          <a:xfrm>
            <a:off x="1459523" y="3058980"/>
            <a:ext cx="9998059" cy="178369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lvl="1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>
                <a:solidFill>
                  <a:schemeClr val="tx1"/>
                </a:solidFill>
              </a:rPr>
              <a:t>Shepherd of the Canyon Lutheran Church, Gold Canyon, AZ</a:t>
            </a:r>
          </a:p>
          <a:p>
            <a:pPr marL="1257300" lvl="1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</a:pPr>
            <a:endParaRPr lang="en-US" sz="400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DA7450-1709-032A-8A9A-B9476C9F3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622" y="3809956"/>
            <a:ext cx="4733744" cy="2124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E14ECD-ACFE-8073-9E58-188048ACFFEF}"/>
              </a:ext>
            </a:extLst>
          </p:cNvPr>
          <p:cNvSpPr txBox="1">
            <a:spLocks/>
          </p:cNvSpPr>
          <p:nvPr/>
        </p:nvSpPr>
        <p:spPr>
          <a:xfrm>
            <a:off x="1459523" y="694592"/>
            <a:ext cx="10732477" cy="7087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tx1"/>
                </a:solidFill>
                <a:latin typeface="+mn-lt"/>
              </a:rPr>
              <a:t>CONGREGATIONS: Partnering to plant churches</a:t>
            </a:r>
          </a:p>
        </p:txBody>
      </p:sp>
    </p:spTree>
    <p:extLst>
      <p:ext uri="{BB962C8B-B14F-4D97-AF65-F5344CB8AC3E}">
        <p14:creationId xmlns:p14="http://schemas.microsoft.com/office/powerpoint/2010/main" val="1966807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E432B1-B825-F8D9-F7DE-45BADA427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308D7BD-CE2C-5BDB-FD8D-73BA43C8C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3297" y="2215662"/>
            <a:ext cx="5575526" cy="1195754"/>
          </a:xfrm>
        </p:spPr>
        <p:txBody>
          <a:bodyPr>
            <a:normAutofit/>
          </a:bodyPr>
          <a:lstStyle/>
          <a:p>
            <a:pPr marL="5715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Dante" panose="02020502050200020203" pitchFamily="18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District supports mission congregations.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013D64-EB49-F858-BFC6-8B3045730B0A}"/>
              </a:ext>
            </a:extLst>
          </p:cNvPr>
          <p:cNvSpPr txBox="1">
            <a:spLocks/>
          </p:cNvSpPr>
          <p:nvPr/>
        </p:nvSpPr>
        <p:spPr>
          <a:xfrm>
            <a:off x="1459522" y="694592"/>
            <a:ext cx="10732477" cy="11957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tx1"/>
                </a:solidFill>
                <a:latin typeface="+mn-lt"/>
              </a:rPr>
              <a:t>CONGREGATIONS: Supporting ongoing missions and campus ministry</a:t>
            </a:r>
          </a:p>
        </p:txBody>
      </p:sp>
      <p:pic>
        <p:nvPicPr>
          <p:cNvPr id="2050" name="Picture 2" descr="Home | Holy Cross Evangelical-Lutheran Chapel">
            <a:extLst>
              <a:ext uri="{FF2B5EF4-FFF2-40B4-BE49-F238E27FC236}">
                <a16:creationId xmlns:a16="http://schemas.microsoft.com/office/drawing/2014/main" id="{1B65D95D-C00A-9F40-1B78-B1A1971A2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823" y="2095747"/>
            <a:ext cx="4629308" cy="347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A4A412C-B320-75FD-4132-A80F1AC93A8D}"/>
              </a:ext>
            </a:extLst>
          </p:cNvPr>
          <p:cNvSpPr txBox="1">
            <a:spLocks/>
          </p:cNvSpPr>
          <p:nvPr/>
        </p:nvSpPr>
        <p:spPr>
          <a:xfrm>
            <a:off x="1713297" y="3411416"/>
            <a:ext cx="5575526" cy="2751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000">
                <a:solidFill>
                  <a:schemeClr val="tx1"/>
                </a:solidFill>
              </a:rPr>
              <a:t>Holy Cross Lutheran Chapel, Pittsburgh, PA</a:t>
            </a:r>
          </a:p>
          <a:p>
            <a:pPr lvl="1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</a:pPr>
            <a:endParaRPr lang="en-US" sz="3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803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F14ECE-4D9B-D405-359C-BECA33147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65EA7FA-3F41-EFD4-24ED-A03514F3E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9485" y="2127738"/>
            <a:ext cx="9892549" cy="1301262"/>
          </a:xfrm>
        </p:spPr>
        <p:txBody>
          <a:bodyPr>
            <a:normAutofit/>
          </a:bodyPr>
          <a:lstStyle/>
          <a:p>
            <a:pPr marL="1828800" indent="-571500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000">
                <a:solidFill>
                  <a:schemeClr val="tx1"/>
                </a:solidFill>
              </a:rPr>
              <a:t>St. Thomas Lutheran Church, Magnolia, TX</a:t>
            </a:r>
          </a:p>
          <a:p>
            <a:pPr lvl="1" algn="l">
              <a:lnSpc>
                <a:spcPts val="4000"/>
              </a:lnSpc>
              <a:spcAft>
                <a:spcPts val="500"/>
              </a:spcAft>
              <a:buClr>
                <a:schemeClr val="tx1">
                  <a:lumMod val="95000"/>
                  <a:lumOff val="5000"/>
                </a:schemeClr>
              </a:buClr>
            </a:pPr>
            <a:endParaRPr lang="en-US" sz="360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B3F3DA-64D6-AA6F-0F39-80D88D590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614" y="3318154"/>
            <a:ext cx="8498186" cy="2596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ED10A2-F029-6AAF-9EFA-E3BD3CC8DBA5}"/>
              </a:ext>
            </a:extLst>
          </p:cNvPr>
          <p:cNvSpPr txBox="1">
            <a:spLocks/>
          </p:cNvSpPr>
          <p:nvPr/>
        </p:nvSpPr>
        <p:spPr>
          <a:xfrm>
            <a:off x="1459522" y="694592"/>
            <a:ext cx="10732477" cy="11957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tx1"/>
                </a:solidFill>
                <a:latin typeface="+mn-lt"/>
              </a:rPr>
              <a:t>CONGREGATIONS: Supporting ongoing missions and campus ministry</a:t>
            </a:r>
          </a:p>
        </p:txBody>
      </p:sp>
    </p:spTree>
    <p:extLst>
      <p:ext uri="{BB962C8B-B14F-4D97-AF65-F5344CB8AC3E}">
        <p14:creationId xmlns:p14="http://schemas.microsoft.com/office/powerpoint/2010/main" val="2834025756"/>
      </p:ext>
    </p:extLst>
  </p:cSld>
  <p:clrMapOvr>
    <a:masterClrMapping/>
  </p:clrMapOvr>
</p:sld>
</file>

<file path=ppt/theme/theme1.xml><?xml version="1.0" encoding="utf-8"?>
<a:theme xmlns:a="http://schemas.openxmlformats.org/drawingml/2006/main" name="Convention2025Theme">
  <a:themeElements>
    <a:clrScheme name="Office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vention2025Theme" id="{AC0B9AE0-B4F1-41DB-8CDF-9B122BA98AEC}" vid="{5B9BE772-2E91-4E92-8931-18D17B609DA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f5bcf45-6b7f-47e9-abdc-88eb7e8944e1" xsi:nil="true"/>
    <lcf76f155ced4ddcb4097134ff3c332f xmlns="d5b12e71-c0ec-40d7-81d2-1a665e642fe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D3B46072F6BA4AB98DCF737779544C" ma:contentTypeVersion="18" ma:contentTypeDescription="Create a new document." ma:contentTypeScope="" ma:versionID="ec1238d8a375292ef6d2f92905bee7c3">
  <xsd:schema xmlns:xsd="http://www.w3.org/2001/XMLSchema" xmlns:xs="http://www.w3.org/2001/XMLSchema" xmlns:p="http://schemas.microsoft.com/office/2006/metadata/properties" xmlns:ns2="d5b12e71-c0ec-40d7-81d2-1a665e642fe4" xmlns:ns3="2f5bcf45-6b7f-47e9-abdc-88eb7e8944e1" targetNamespace="http://schemas.microsoft.com/office/2006/metadata/properties" ma:root="true" ma:fieldsID="23910ec6f9ff204f7954a3706dea20c9" ns2:_="" ns3:_="">
    <xsd:import namespace="d5b12e71-c0ec-40d7-81d2-1a665e642fe4"/>
    <xsd:import namespace="2f5bcf45-6b7f-47e9-abdc-88eb7e8944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b12e71-c0ec-40d7-81d2-1a665e642f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b3d820e-29b9-45eb-a866-72752f1382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5bcf45-6b7f-47e9-abdc-88eb7e8944e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8c44243-e898-4013-9f85-386ba3cdf41a}" ma:internalName="TaxCatchAll" ma:showField="CatchAllData" ma:web="2f5bcf45-6b7f-47e9-abdc-88eb7e8944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735A31-8884-4055-822C-00B7732999A7}">
  <ds:schemaRefs>
    <ds:schemaRef ds:uri="2f5bcf45-6b7f-47e9-abdc-88eb7e8944e1"/>
    <ds:schemaRef ds:uri="d5b12e71-c0ec-40d7-81d2-1a665e642fe4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4248169-C270-45B5-8B23-3A478D41E1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9F4DE2-86D7-43C8-8059-DF73478A9D78}">
  <ds:schemaRefs>
    <ds:schemaRef ds:uri="2f5bcf45-6b7f-47e9-abdc-88eb7e8944e1"/>
    <ds:schemaRef ds:uri="d5b12e71-c0ec-40d7-81d2-1a665e642f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29f2f78c-2fdc-4f52-9cf7-7c4c10237f2a}" enabled="0" method="" siteId="{29f2f78c-2fdc-4f52-9cf7-7c4c10237f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Convention2025Theme</Template>
  <TotalTime>0</TotalTime>
  <Words>1276</Words>
  <Application>Microsoft Office PowerPoint</Application>
  <PresentationFormat>Widescreen</PresentationFormat>
  <Paragraphs>140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Dante</vt:lpstr>
      <vt:lpstr>Dante (Headings)2</vt:lpstr>
      <vt:lpstr>Wingdings</vt:lpstr>
      <vt:lpstr>Wingdings 2</vt:lpstr>
      <vt:lpstr>Convention2025Theme</vt:lpstr>
      <vt:lpstr>What Does the District Do?</vt:lpstr>
      <vt:lpstr>The District Serves 4 Key Ministries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congregation’s financial support to the             English District is: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Jeff Miskus</dc:creator>
  <cp:lastModifiedBy>Peggy Oke</cp:lastModifiedBy>
  <cp:revision>1</cp:revision>
  <dcterms:created xsi:type="dcterms:W3CDTF">2025-05-17T03:38:40Z</dcterms:created>
  <dcterms:modified xsi:type="dcterms:W3CDTF">2026-04-02T16:33:19Z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0x01010081D3B46072F6BA4AB98DCF737779544C</vt:lpwstr>
  </property>
  <property fmtid="{D5CDD505-2E9C-101B-9397-08002B2CF9AE}" pid="3" name="MediaServiceImageTags">
    <vt:lpwstr/>
  </property>
</Properties>
</file>