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308" r:id="rId6"/>
    <p:sldId id="310" r:id="rId7"/>
    <p:sldId id="318" r:id="rId8"/>
    <p:sldId id="317" r:id="rId9"/>
    <p:sldId id="316" r:id="rId10"/>
    <p:sldId id="268" r:id="rId11"/>
    <p:sldId id="265" r:id="rId12"/>
    <p:sldId id="305" r:id="rId13"/>
    <p:sldId id="272" r:id="rId14"/>
    <p:sldId id="281" r:id="rId15"/>
    <p:sldId id="271" r:id="rId16"/>
    <p:sldId id="270" r:id="rId17"/>
    <p:sldId id="274" r:id="rId18"/>
    <p:sldId id="275" r:id="rId19"/>
    <p:sldId id="276" r:id="rId20"/>
    <p:sldId id="277" r:id="rId21"/>
    <p:sldId id="278" r:id="rId22"/>
    <p:sldId id="280" r:id="rId23"/>
    <p:sldId id="282" r:id="rId24"/>
    <p:sldId id="283" r:id="rId25"/>
    <p:sldId id="284" r:id="rId26"/>
    <p:sldId id="285" r:id="rId27"/>
    <p:sldId id="286" r:id="rId28"/>
    <p:sldId id="30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7" r:id="rId45"/>
    <p:sldId id="303" r:id="rId46"/>
    <p:sldId id="311" r:id="rId47"/>
    <p:sldId id="313" r:id="rId48"/>
    <p:sldId id="314" r:id="rId49"/>
    <p:sldId id="312" r:id="rId50"/>
    <p:sldId id="315" r:id="rId51"/>
    <p:sldId id="31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6D7"/>
    <a:srgbClr val="E4E7EC"/>
    <a:srgbClr val="672146"/>
    <a:srgbClr val="50C878"/>
    <a:srgbClr val="007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0AE234-5E34-4989-9B60-3DD187F78E29}" v="653" dt="2026-06-01T18:07:48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ggy Oke" userId="f09fbf85-9492-4648-9ddc-963f11875b4a" providerId="ADAL" clId="{BB100367-193F-4124-8C2E-955DCFC6E9A2}"/>
    <pc:docChg chg="modSld">
      <pc:chgData name="Peggy Oke" userId="f09fbf85-9492-4648-9ddc-963f11875b4a" providerId="ADAL" clId="{BB100367-193F-4124-8C2E-955DCFC6E9A2}" dt="2026-05-07T20:53:17.069" v="25" actId="255"/>
      <pc:docMkLst>
        <pc:docMk/>
      </pc:docMkLst>
      <pc:sldChg chg="modSp mod">
        <pc:chgData name="Peggy Oke" userId="f09fbf85-9492-4648-9ddc-963f11875b4a" providerId="ADAL" clId="{BB100367-193F-4124-8C2E-955DCFC6E9A2}" dt="2026-05-07T20:39:28.629" v="3" actId="20577"/>
        <pc:sldMkLst>
          <pc:docMk/>
          <pc:sldMk cId="4080519116" sldId="256"/>
        </pc:sldMkLst>
        <pc:spChg chg="mod">
          <ac:chgData name="Peggy Oke" userId="f09fbf85-9492-4648-9ddc-963f11875b4a" providerId="ADAL" clId="{BB100367-193F-4124-8C2E-955DCFC6E9A2}" dt="2026-05-07T20:39:28.629" v="3" actId="20577"/>
          <ac:spMkLst>
            <pc:docMk/>
            <pc:sldMk cId="4080519116" sldId="256"/>
            <ac:spMk id="2" creationId="{B06F7B9F-5F6D-AE3F-983F-BC476967B70E}"/>
          </ac:spMkLst>
        </pc:spChg>
      </pc:sldChg>
      <pc:sldChg chg="modSp mod">
        <pc:chgData name="Peggy Oke" userId="f09fbf85-9492-4648-9ddc-963f11875b4a" providerId="ADAL" clId="{BB100367-193F-4124-8C2E-955DCFC6E9A2}" dt="2026-05-07T20:46:42.972" v="14" actId="20577"/>
        <pc:sldMkLst>
          <pc:docMk/>
          <pc:sldMk cId="1138146238" sldId="292"/>
        </pc:sldMkLst>
        <pc:spChg chg="mod">
          <ac:chgData name="Peggy Oke" userId="f09fbf85-9492-4648-9ddc-963f11875b4a" providerId="ADAL" clId="{BB100367-193F-4124-8C2E-955DCFC6E9A2}" dt="2026-05-07T20:46:42.972" v="14" actId="20577"/>
          <ac:spMkLst>
            <pc:docMk/>
            <pc:sldMk cId="1138146238" sldId="292"/>
            <ac:spMk id="6" creationId="{0B1C30C1-E2D1-FBA3-0215-B0DF1E936329}"/>
          </ac:spMkLst>
        </pc:spChg>
      </pc:sldChg>
      <pc:sldChg chg="modSp">
        <pc:chgData name="Peggy Oke" userId="f09fbf85-9492-4648-9ddc-963f11875b4a" providerId="ADAL" clId="{BB100367-193F-4124-8C2E-955DCFC6E9A2}" dt="2026-05-07T20:41:40.396" v="8" actId="20577"/>
        <pc:sldMkLst>
          <pc:docMk/>
          <pc:sldMk cId="1805155277" sldId="305"/>
        </pc:sldMkLst>
        <pc:spChg chg="mod">
          <ac:chgData name="Peggy Oke" userId="f09fbf85-9492-4648-9ddc-963f11875b4a" providerId="ADAL" clId="{BB100367-193F-4124-8C2E-955DCFC6E9A2}" dt="2026-05-07T20:41:40.396" v="8" actId="20577"/>
          <ac:spMkLst>
            <pc:docMk/>
            <pc:sldMk cId="1805155277" sldId="305"/>
            <ac:spMk id="8" creationId="{5FA0D586-3E33-BE82-23B7-77FF6F48C9DD}"/>
          </ac:spMkLst>
        </pc:spChg>
      </pc:sldChg>
      <pc:sldChg chg="modSp mod">
        <pc:chgData name="Peggy Oke" userId="f09fbf85-9492-4648-9ddc-963f11875b4a" providerId="ADAL" clId="{BB100367-193F-4124-8C2E-955DCFC6E9A2}" dt="2026-05-07T20:53:17.069" v="25" actId="255"/>
        <pc:sldMkLst>
          <pc:docMk/>
          <pc:sldMk cId="167940224" sldId="308"/>
        </pc:sldMkLst>
        <pc:spChg chg="mod">
          <ac:chgData name="Peggy Oke" userId="f09fbf85-9492-4648-9ddc-963f11875b4a" providerId="ADAL" clId="{BB100367-193F-4124-8C2E-955DCFC6E9A2}" dt="2026-05-07T20:53:17.069" v="25" actId="255"/>
          <ac:spMkLst>
            <pc:docMk/>
            <pc:sldMk cId="167940224" sldId="308"/>
            <ac:spMk id="6" creationId="{A6D45702-B683-CA6C-794C-26123B95D33B}"/>
          </ac:spMkLst>
        </pc:spChg>
      </pc:sldChg>
      <pc:sldChg chg="modSp mod">
        <pc:chgData name="Peggy Oke" userId="f09fbf85-9492-4648-9ddc-963f11875b4a" providerId="ADAL" clId="{BB100367-193F-4124-8C2E-955DCFC6E9A2}" dt="2026-05-07T20:52:33.766" v="22" actId="255"/>
        <pc:sldMkLst>
          <pc:docMk/>
          <pc:sldMk cId="4117245815" sldId="309"/>
        </pc:sldMkLst>
      </pc:sldChg>
    </pc:docChg>
  </pc:docChgLst>
  <pc:docChgLst>
    <pc:chgData name="Kathryn Stanis" userId="39d8dccc-8650-402b-9270-6c76ce9d78ee" providerId="ADAL" clId="{B4217708-1F83-490A-92C6-55003471E1D0}"/>
    <pc:docChg chg="undo custSel addSld delSld modSld sldOrd">
      <pc:chgData name="Kathryn Stanis" userId="39d8dccc-8650-402b-9270-6c76ce9d78ee" providerId="ADAL" clId="{B4217708-1F83-490A-92C6-55003471E1D0}" dt="2026-06-01T18:11:28.504" v="1174" actId="20577"/>
      <pc:docMkLst>
        <pc:docMk/>
      </pc:docMkLst>
      <pc:sldChg chg="addSp modSp mod modAnim">
        <pc:chgData name="Kathryn Stanis" userId="39d8dccc-8650-402b-9270-6c76ce9d78ee" providerId="ADAL" clId="{B4217708-1F83-490A-92C6-55003471E1D0}" dt="2026-05-12T15:04:20.465" v="10"/>
        <pc:sldMkLst>
          <pc:docMk/>
          <pc:sldMk cId="4113721827" sldId="296"/>
        </pc:sldMkLst>
        <pc:spChg chg="mod">
          <ac:chgData name="Kathryn Stanis" userId="39d8dccc-8650-402b-9270-6c76ce9d78ee" providerId="ADAL" clId="{B4217708-1F83-490A-92C6-55003471E1D0}" dt="2026-05-12T15:03:57.175" v="4" actId="14100"/>
          <ac:spMkLst>
            <pc:docMk/>
            <pc:sldMk cId="4113721827" sldId="296"/>
            <ac:spMk id="4" creationId="{772358A4-1D76-D021-7C26-8824E0614898}"/>
          </ac:spMkLst>
        </pc:spChg>
        <pc:spChg chg="add mod">
          <ac:chgData name="Kathryn Stanis" userId="39d8dccc-8650-402b-9270-6c76ce9d78ee" providerId="ADAL" clId="{B4217708-1F83-490A-92C6-55003471E1D0}" dt="2026-05-12T15:04:08.088" v="7" actId="14100"/>
          <ac:spMkLst>
            <pc:docMk/>
            <pc:sldMk cId="4113721827" sldId="296"/>
            <ac:spMk id="6" creationId="{27584780-5F64-103D-40DC-6D8BDD8C3384}"/>
          </ac:spMkLst>
        </pc:spChg>
      </pc:sldChg>
      <pc:sldChg chg="del">
        <pc:chgData name="Kathryn Stanis" userId="39d8dccc-8650-402b-9270-6c76ce9d78ee" providerId="ADAL" clId="{B4217708-1F83-490A-92C6-55003471E1D0}" dt="2026-05-28T15:03:32.710" v="122" actId="2696"/>
        <pc:sldMkLst>
          <pc:docMk/>
          <pc:sldMk cId="1963375874" sldId="304"/>
        </pc:sldMkLst>
      </pc:sldChg>
      <pc:sldChg chg="addSp delSp modSp mod delAnim modAnim">
        <pc:chgData name="Kathryn Stanis" userId="39d8dccc-8650-402b-9270-6c76ce9d78ee" providerId="ADAL" clId="{B4217708-1F83-490A-92C6-55003471E1D0}" dt="2026-05-28T15:02:16.883" v="121"/>
        <pc:sldMkLst>
          <pc:docMk/>
          <pc:sldMk cId="167940224" sldId="308"/>
        </pc:sldMkLst>
        <pc:spChg chg="mod">
          <ac:chgData name="Kathryn Stanis" userId="39d8dccc-8650-402b-9270-6c76ce9d78ee" providerId="ADAL" clId="{B4217708-1F83-490A-92C6-55003471E1D0}" dt="2026-05-28T14:51:59.279" v="62" actId="1076"/>
          <ac:spMkLst>
            <pc:docMk/>
            <pc:sldMk cId="167940224" sldId="308"/>
            <ac:spMk id="5" creationId="{8A49118B-5767-D2A0-6E38-FC2EB3ADDD03}"/>
          </ac:spMkLst>
        </pc:spChg>
        <pc:spChg chg="mod">
          <ac:chgData name="Kathryn Stanis" userId="39d8dccc-8650-402b-9270-6c76ce9d78ee" providerId="ADAL" clId="{B4217708-1F83-490A-92C6-55003471E1D0}" dt="2026-05-28T14:49:32.293" v="43" actId="20577"/>
          <ac:spMkLst>
            <pc:docMk/>
            <pc:sldMk cId="167940224" sldId="308"/>
            <ac:spMk id="6" creationId="{A6D45702-B683-CA6C-794C-26123B95D33B}"/>
          </ac:spMkLst>
        </pc:spChg>
        <pc:picChg chg="add mod">
          <ac:chgData name="Kathryn Stanis" userId="39d8dccc-8650-402b-9270-6c76ce9d78ee" providerId="ADAL" clId="{B4217708-1F83-490A-92C6-55003471E1D0}" dt="2026-05-28T15:00:19.406" v="118" actId="1076"/>
          <ac:picMkLst>
            <pc:docMk/>
            <pc:sldMk cId="167940224" sldId="308"/>
            <ac:picMk id="9" creationId="{6BBF6977-7933-2FA6-EAE3-AE13A44D7231}"/>
          </ac:picMkLst>
        </pc:picChg>
      </pc:sldChg>
      <pc:sldChg chg="delSp del mod delAnim">
        <pc:chgData name="Kathryn Stanis" userId="39d8dccc-8650-402b-9270-6c76ce9d78ee" providerId="ADAL" clId="{B4217708-1F83-490A-92C6-55003471E1D0}" dt="2026-05-28T16:29:53.823" v="793" actId="2696"/>
        <pc:sldMkLst>
          <pc:docMk/>
          <pc:sldMk cId="4117245815" sldId="309"/>
        </pc:sldMkLst>
      </pc:sldChg>
      <pc:sldChg chg="new del">
        <pc:chgData name="Kathryn Stanis" userId="39d8dccc-8650-402b-9270-6c76ce9d78ee" providerId="ADAL" clId="{B4217708-1F83-490A-92C6-55003471E1D0}" dt="2026-05-28T14:49:09.408" v="12" actId="680"/>
        <pc:sldMkLst>
          <pc:docMk/>
          <pc:sldMk cId="813891306" sldId="310"/>
        </pc:sldMkLst>
      </pc:sldChg>
      <pc:sldChg chg="addSp delSp modSp add mod addAnim delAnim modAnim">
        <pc:chgData name="Kathryn Stanis" userId="39d8dccc-8650-402b-9270-6c76ce9d78ee" providerId="ADAL" clId="{B4217708-1F83-490A-92C6-55003471E1D0}" dt="2026-05-28T17:27:18.158" v="924" actId="1076"/>
        <pc:sldMkLst>
          <pc:docMk/>
          <pc:sldMk cId="1080586269" sldId="310"/>
        </pc:sldMkLst>
        <pc:spChg chg="add del mod">
          <ac:chgData name="Kathryn Stanis" userId="39d8dccc-8650-402b-9270-6c76ce9d78ee" providerId="ADAL" clId="{B4217708-1F83-490A-92C6-55003471E1D0}" dt="2026-05-28T17:27:16.541" v="923" actId="1076"/>
          <ac:spMkLst>
            <pc:docMk/>
            <pc:sldMk cId="1080586269" sldId="310"/>
            <ac:spMk id="5" creationId="{59297E95-80E0-C20C-42D8-701C92F2C1E7}"/>
          </ac:spMkLst>
        </pc:spChg>
        <pc:picChg chg="add mod">
          <ac:chgData name="Kathryn Stanis" userId="39d8dccc-8650-402b-9270-6c76ce9d78ee" providerId="ADAL" clId="{B4217708-1F83-490A-92C6-55003471E1D0}" dt="2026-05-28T17:26:12.232" v="911" actId="1076"/>
          <ac:picMkLst>
            <pc:docMk/>
            <pc:sldMk cId="1080586269" sldId="310"/>
            <ac:picMk id="7" creationId="{B4607B28-DEF5-2C49-775E-73F7C9B0B7BC}"/>
          </ac:picMkLst>
        </pc:picChg>
        <pc:picChg chg="add mod">
          <ac:chgData name="Kathryn Stanis" userId="39d8dccc-8650-402b-9270-6c76ce9d78ee" providerId="ADAL" clId="{B4217708-1F83-490A-92C6-55003471E1D0}" dt="2026-05-28T17:25:29.719" v="900" actId="14100"/>
          <ac:picMkLst>
            <pc:docMk/>
            <pc:sldMk cId="1080586269" sldId="310"/>
            <ac:picMk id="11" creationId="{E3F0B3B4-80CA-DA8C-A5F2-8F78C0D69121}"/>
          </ac:picMkLst>
        </pc:picChg>
        <pc:picChg chg="add mod">
          <ac:chgData name="Kathryn Stanis" userId="39d8dccc-8650-402b-9270-6c76ce9d78ee" providerId="ADAL" clId="{B4217708-1F83-490A-92C6-55003471E1D0}" dt="2026-05-28T17:27:18.158" v="924" actId="1076"/>
          <ac:picMkLst>
            <pc:docMk/>
            <pc:sldMk cId="1080586269" sldId="310"/>
            <ac:picMk id="12" creationId="{964416FA-172F-B59F-B443-8C63FBD67140}"/>
          </ac:picMkLst>
        </pc:picChg>
      </pc:sldChg>
      <pc:sldChg chg="addSp delSp modSp add mod ord delAnim modAnim">
        <pc:chgData name="Kathryn Stanis" userId="39d8dccc-8650-402b-9270-6c76ce9d78ee" providerId="ADAL" clId="{B4217708-1F83-490A-92C6-55003471E1D0}" dt="2026-05-28T15:36:05.936" v="643"/>
        <pc:sldMkLst>
          <pc:docMk/>
          <pc:sldMk cId="1279254322" sldId="311"/>
        </pc:sldMkLst>
        <pc:spChg chg="mod">
          <ac:chgData name="Kathryn Stanis" userId="39d8dccc-8650-402b-9270-6c76ce9d78ee" providerId="ADAL" clId="{B4217708-1F83-490A-92C6-55003471E1D0}" dt="2026-05-28T15:04:10.562" v="143" actId="20577"/>
          <ac:spMkLst>
            <pc:docMk/>
            <pc:sldMk cId="1279254322" sldId="311"/>
            <ac:spMk id="2" creationId="{3580E4C0-590F-17CF-DB69-E4390753C5F3}"/>
          </ac:spMkLst>
        </pc:spChg>
        <pc:spChg chg="mod">
          <ac:chgData name="Kathryn Stanis" userId="39d8dccc-8650-402b-9270-6c76ce9d78ee" providerId="ADAL" clId="{B4217708-1F83-490A-92C6-55003471E1D0}" dt="2026-05-28T15:35:27.379" v="634" actId="14100"/>
          <ac:spMkLst>
            <pc:docMk/>
            <pc:sldMk cId="1279254322" sldId="311"/>
            <ac:spMk id="8" creationId="{061C445C-0713-E120-6820-6F3CB195C502}"/>
          </ac:spMkLst>
        </pc:spChg>
        <pc:picChg chg="add mod">
          <ac:chgData name="Kathryn Stanis" userId="39d8dccc-8650-402b-9270-6c76ce9d78ee" providerId="ADAL" clId="{B4217708-1F83-490A-92C6-55003471E1D0}" dt="2026-05-28T15:35:42.299" v="639" actId="14100"/>
          <ac:picMkLst>
            <pc:docMk/>
            <pc:sldMk cId="1279254322" sldId="311"/>
            <ac:picMk id="4" creationId="{A98E9922-CE09-E4A4-8B10-023DAFF327C5}"/>
          </ac:picMkLst>
        </pc:picChg>
      </pc:sldChg>
      <pc:sldChg chg="addSp delSp modSp add mod delAnim modAnim">
        <pc:chgData name="Kathryn Stanis" userId="39d8dccc-8650-402b-9270-6c76ce9d78ee" providerId="ADAL" clId="{B4217708-1F83-490A-92C6-55003471E1D0}" dt="2026-05-28T16:01:39.279" v="705"/>
        <pc:sldMkLst>
          <pc:docMk/>
          <pc:sldMk cId="375805452" sldId="312"/>
        </pc:sldMkLst>
        <pc:spChg chg="mod">
          <ac:chgData name="Kathryn Stanis" userId="39d8dccc-8650-402b-9270-6c76ce9d78ee" providerId="ADAL" clId="{B4217708-1F83-490A-92C6-55003471E1D0}" dt="2026-05-28T15:45:04.101" v="681" actId="14100"/>
          <ac:spMkLst>
            <pc:docMk/>
            <pc:sldMk cId="375805452" sldId="312"/>
            <ac:spMk id="8" creationId="{5EE45505-FF5D-6AC7-27E9-F2BFAD4C020B}"/>
          </ac:spMkLst>
        </pc:spChg>
        <pc:picChg chg="add mod">
          <ac:chgData name="Kathryn Stanis" userId="39d8dccc-8650-402b-9270-6c76ce9d78ee" providerId="ADAL" clId="{B4217708-1F83-490A-92C6-55003471E1D0}" dt="2026-05-28T16:01:31.295" v="704" actId="1076"/>
          <ac:picMkLst>
            <pc:docMk/>
            <pc:sldMk cId="375805452" sldId="312"/>
            <ac:picMk id="4" creationId="{993622C4-B093-447B-A381-886A5EE30BA8}"/>
          </ac:picMkLst>
        </pc:picChg>
      </pc:sldChg>
      <pc:sldChg chg="addSp delSp modSp add del mod delAnim">
        <pc:chgData name="Kathryn Stanis" userId="39d8dccc-8650-402b-9270-6c76ce9d78ee" providerId="ADAL" clId="{B4217708-1F83-490A-92C6-55003471E1D0}" dt="2026-05-28T15:37:08.523" v="653" actId="2696"/>
        <pc:sldMkLst>
          <pc:docMk/>
          <pc:sldMk cId="1551496872" sldId="313"/>
        </pc:sldMkLst>
      </pc:sldChg>
      <pc:sldChg chg="addSp delSp modSp add mod delAnim modAnim">
        <pc:chgData name="Kathryn Stanis" userId="39d8dccc-8650-402b-9270-6c76ce9d78ee" providerId="ADAL" clId="{B4217708-1F83-490A-92C6-55003471E1D0}" dt="2026-05-28T15:40:45.348" v="668"/>
        <pc:sldMkLst>
          <pc:docMk/>
          <pc:sldMk cId="3251023169" sldId="313"/>
        </pc:sldMkLst>
        <pc:spChg chg="mod">
          <ac:chgData name="Kathryn Stanis" userId="39d8dccc-8650-402b-9270-6c76ce9d78ee" providerId="ADAL" clId="{B4217708-1F83-490A-92C6-55003471E1D0}" dt="2026-05-28T15:37:22.320" v="655"/>
          <ac:spMkLst>
            <pc:docMk/>
            <pc:sldMk cId="3251023169" sldId="313"/>
            <ac:spMk id="8" creationId="{66AC1C17-837D-DDF3-E7AE-C7C9474807E4}"/>
          </ac:spMkLst>
        </pc:spChg>
        <pc:picChg chg="add mod">
          <ac:chgData name="Kathryn Stanis" userId="39d8dccc-8650-402b-9270-6c76ce9d78ee" providerId="ADAL" clId="{B4217708-1F83-490A-92C6-55003471E1D0}" dt="2026-05-28T15:40:02.705" v="663" actId="1076"/>
          <ac:picMkLst>
            <pc:docMk/>
            <pc:sldMk cId="3251023169" sldId="313"/>
            <ac:picMk id="5" creationId="{FB292330-66A7-BF57-B96C-F89B3AED4632}"/>
          </ac:picMkLst>
        </pc:picChg>
      </pc:sldChg>
      <pc:sldChg chg="addSp delSp modSp add mod ord delAnim modAnim">
        <pc:chgData name="Kathryn Stanis" userId="39d8dccc-8650-402b-9270-6c76ce9d78ee" providerId="ADAL" clId="{B4217708-1F83-490A-92C6-55003471E1D0}" dt="2026-05-28T16:03:30.215" v="711"/>
        <pc:sldMkLst>
          <pc:docMk/>
          <pc:sldMk cId="2665751428" sldId="314"/>
        </pc:sldMkLst>
        <pc:picChg chg="add mod">
          <ac:chgData name="Kathryn Stanis" userId="39d8dccc-8650-402b-9270-6c76ce9d78ee" providerId="ADAL" clId="{B4217708-1F83-490A-92C6-55003471E1D0}" dt="2026-05-28T16:03:22.212" v="710" actId="14100"/>
          <ac:picMkLst>
            <pc:docMk/>
            <pc:sldMk cId="2665751428" sldId="314"/>
            <ac:picMk id="4" creationId="{BCB9845B-1783-A83C-C13F-0276D3B248AB}"/>
          </ac:picMkLst>
        </pc:picChg>
      </pc:sldChg>
      <pc:sldChg chg="addSp delSp modSp add mod delAnim modAnim">
        <pc:chgData name="Kathryn Stanis" userId="39d8dccc-8650-402b-9270-6c76ce9d78ee" providerId="ADAL" clId="{B4217708-1F83-490A-92C6-55003471E1D0}" dt="2026-05-28T15:57:40.826" v="697"/>
        <pc:sldMkLst>
          <pc:docMk/>
          <pc:sldMk cId="3264117653" sldId="315"/>
        </pc:sldMkLst>
        <pc:spChg chg="mod">
          <ac:chgData name="Kathryn Stanis" userId="39d8dccc-8650-402b-9270-6c76ce9d78ee" providerId="ADAL" clId="{B4217708-1F83-490A-92C6-55003471E1D0}" dt="2026-05-28T15:55:34.569" v="688" actId="14100"/>
          <ac:spMkLst>
            <pc:docMk/>
            <pc:sldMk cId="3264117653" sldId="315"/>
            <ac:spMk id="8" creationId="{B6BC5C2B-95DD-B6D0-F098-27F294AB0F78}"/>
          </ac:spMkLst>
        </pc:spChg>
        <pc:picChg chg="add mod">
          <ac:chgData name="Kathryn Stanis" userId="39d8dccc-8650-402b-9270-6c76ce9d78ee" providerId="ADAL" clId="{B4217708-1F83-490A-92C6-55003471E1D0}" dt="2026-05-28T15:57:28.340" v="696" actId="1076"/>
          <ac:picMkLst>
            <pc:docMk/>
            <pc:sldMk cId="3264117653" sldId="315"/>
            <ac:picMk id="5" creationId="{87800ADB-A50F-1D60-4CF6-130CEB0E7C32}"/>
          </ac:picMkLst>
        </pc:picChg>
      </pc:sldChg>
      <pc:sldChg chg="addSp delSp modSp add mod modAnim">
        <pc:chgData name="Kathryn Stanis" userId="39d8dccc-8650-402b-9270-6c76ce9d78ee" providerId="ADAL" clId="{B4217708-1F83-490A-92C6-55003471E1D0}" dt="2026-05-28T17:39:56.411" v="980"/>
        <pc:sldMkLst>
          <pc:docMk/>
          <pc:sldMk cId="2410957947" sldId="316"/>
        </pc:sldMkLst>
        <pc:spChg chg="mod">
          <ac:chgData name="Kathryn Stanis" userId="39d8dccc-8650-402b-9270-6c76ce9d78ee" providerId="ADAL" clId="{B4217708-1F83-490A-92C6-55003471E1D0}" dt="2026-05-28T16:24:44.814" v="749" actId="1076"/>
          <ac:spMkLst>
            <pc:docMk/>
            <pc:sldMk cId="2410957947" sldId="316"/>
            <ac:spMk id="11" creationId="{3C1825BB-EDA5-579D-6267-BFEC87BE88D9}"/>
          </ac:spMkLst>
        </pc:spChg>
        <pc:spChg chg="mod">
          <ac:chgData name="Kathryn Stanis" userId="39d8dccc-8650-402b-9270-6c76ce9d78ee" providerId="ADAL" clId="{B4217708-1F83-490A-92C6-55003471E1D0}" dt="2026-05-28T16:24:35.440" v="747" actId="1076"/>
          <ac:spMkLst>
            <pc:docMk/>
            <pc:sldMk cId="2410957947" sldId="316"/>
            <ac:spMk id="12" creationId="{AF881262-F0D6-3119-CF92-7D49EE68ADC8}"/>
          </ac:spMkLst>
        </pc:spChg>
        <pc:picChg chg="add mod">
          <ac:chgData name="Kathryn Stanis" userId="39d8dccc-8650-402b-9270-6c76ce9d78ee" providerId="ADAL" clId="{B4217708-1F83-490A-92C6-55003471E1D0}" dt="2026-05-28T16:24:39.572" v="748" actId="1076"/>
          <ac:picMkLst>
            <pc:docMk/>
            <pc:sldMk cId="2410957947" sldId="316"/>
            <ac:picMk id="5" creationId="{484E058A-5180-6324-43E2-11472E805279}"/>
          </ac:picMkLst>
        </pc:picChg>
        <pc:picChg chg="add mod">
          <ac:chgData name="Kathryn Stanis" userId="39d8dccc-8650-402b-9270-6c76ce9d78ee" providerId="ADAL" clId="{B4217708-1F83-490A-92C6-55003471E1D0}" dt="2026-05-28T16:24:49.088" v="750" actId="1076"/>
          <ac:picMkLst>
            <pc:docMk/>
            <pc:sldMk cId="2410957947" sldId="316"/>
            <ac:picMk id="8" creationId="{B3F41CC8-0631-EB8B-3885-8DB88E1BB1A6}"/>
          </ac:picMkLst>
        </pc:picChg>
      </pc:sldChg>
      <pc:sldChg chg="addSp delSp modSp add del mod addAnim delAnim modAnim">
        <pc:chgData name="Kathryn Stanis" userId="39d8dccc-8650-402b-9270-6c76ce9d78ee" providerId="ADAL" clId="{B4217708-1F83-490A-92C6-55003471E1D0}" dt="2026-05-28T16:28:32.092" v="779" actId="2890"/>
        <pc:sldMkLst>
          <pc:docMk/>
          <pc:sldMk cId="4045386098" sldId="317"/>
        </pc:sldMkLst>
      </pc:sldChg>
      <pc:sldChg chg="addSp delSp modSp add mod delAnim modAnim">
        <pc:chgData name="Kathryn Stanis" userId="39d8dccc-8650-402b-9270-6c76ce9d78ee" providerId="ADAL" clId="{B4217708-1F83-490A-92C6-55003471E1D0}" dt="2026-05-28T17:39:21.690" v="979"/>
        <pc:sldMkLst>
          <pc:docMk/>
          <pc:sldMk cId="4165284641" sldId="317"/>
        </pc:sldMkLst>
        <pc:spChg chg="mod">
          <ac:chgData name="Kathryn Stanis" userId="39d8dccc-8650-402b-9270-6c76ce9d78ee" providerId="ADAL" clId="{B4217708-1F83-490A-92C6-55003471E1D0}" dt="2026-05-28T17:02:18.765" v="844" actId="1076"/>
          <ac:spMkLst>
            <pc:docMk/>
            <pc:sldMk cId="4165284641" sldId="317"/>
            <ac:spMk id="3" creationId="{DC05C128-A938-A84A-9A10-9D0D54E97262}"/>
          </ac:spMkLst>
        </pc:spChg>
        <pc:spChg chg="mod">
          <ac:chgData name="Kathryn Stanis" userId="39d8dccc-8650-402b-9270-6c76ce9d78ee" providerId="ADAL" clId="{B4217708-1F83-490A-92C6-55003471E1D0}" dt="2026-05-28T16:30:28.017" v="800" actId="20577"/>
          <ac:spMkLst>
            <pc:docMk/>
            <pc:sldMk cId="4165284641" sldId="317"/>
            <ac:spMk id="5" creationId="{1EC638D8-8200-65EE-1FF9-4F077D577F06}"/>
          </ac:spMkLst>
        </pc:spChg>
        <pc:picChg chg="add mod">
          <ac:chgData name="Kathryn Stanis" userId="39d8dccc-8650-402b-9270-6c76ce9d78ee" providerId="ADAL" clId="{B4217708-1F83-490A-92C6-55003471E1D0}" dt="2026-05-28T17:09:14.622" v="874" actId="1076"/>
          <ac:picMkLst>
            <pc:docMk/>
            <pc:sldMk cId="4165284641" sldId="317"/>
            <ac:picMk id="13" creationId="{1F57914A-21EC-FA5B-6743-702540678F25}"/>
          </ac:picMkLst>
        </pc:picChg>
      </pc:sldChg>
      <pc:sldChg chg="addSp delSp modSp add mod delAnim modAnim">
        <pc:chgData name="Kathryn Stanis" userId="39d8dccc-8650-402b-9270-6c76ce9d78ee" providerId="ADAL" clId="{B4217708-1F83-490A-92C6-55003471E1D0}" dt="2026-05-28T17:42:33.987" v="981" actId="478"/>
        <pc:sldMkLst>
          <pc:docMk/>
          <pc:sldMk cId="781449893" sldId="318"/>
        </pc:sldMkLst>
        <pc:spChg chg="mod">
          <ac:chgData name="Kathryn Stanis" userId="39d8dccc-8650-402b-9270-6c76ce9d78ee" providerId="ADAL" clId="{B4217708-1F83-490A-92C6-55003471E1D0}" dt="2026-05-28T17:37:24.370" v="968" actId="1076"/>
          <ac:spMkLst>
            <pc:docMk/>
            <pc:sldMk cId="781449893" sldId="318"/>
            <ac:spMk id="5" creationId="{7C928DF3-0242-A0B1-EBB2-7880C51478B1}"/>
          </ac:spMkLst>
        </pc:spChg>
        <pc:picChg chg="add mod">
          <ac:chgData name="Kathryn Stanis" userId="39d8dccc-8650-402b-9270-6c76ce9d78ee" providerId="ADAL" clId="{B4217708-1F83-490A-92C6-55003471E1D0}" dt="2026-05-28T17:37:27.876" v="970" actId="1076"/>
          <ac:picMkLst>
            <pc:docMk/>
            <pc:sldMk cId="781449893" sldId="318"/>
            <ac:picMk id="4" creationId="{C5CD039E-23B0-5C7D-4C58-ED6D704AF182}"/>
          </ac:picMkLst>
        </pc:picChg>
        <pc:picChg chg="add mod">
          <ac:chgData name="Kathryn Stanis" userId="39d8dccc-8650-402b-9270-6c76ce9d78ee" providerId="ADAL" clId="{B4217708-1F83-490A-92C6-55003471E1D0}" dt="2026-05-28T17:37:31.834" v="972" actId="1076"/>
          <ac:picMkLst>
            <pc:docMk/>
            <pc:sldMk cId="781449893" sldId="318"/>
            <ac:picMk id="8" creationId="{F21F8212-EF63-96E0-5CA3-EABC3EB01DA6}"/>
          </ac:picMkLst>
        </pc:picChg>
      </pc:sldChg>
      <pc:sldChg chg="delSp modSp add mod delAnim">
        <pc:chgData name="Kathryn Stanis" userId="39d8dccc-8650-402b-9270-6c76ce9d78ee" providerId="ADAL" clId="{B4217708-1F83-490A-92C6-55003471E1D0}" dt="2026-06-01T18:11:28.504" v="1174" actId="20577"/>
        <pc:sldMkLst>
          <pc:docMk/>
          <pc:sldMk cId="1829039366" sldId="319"/>
        </pc:sldMkLst>
        <pc:spChg chg="del">
          <ac:chgData name="Kathryn Stanis" userId="39d8dccc-8650-402b-9270-6c76ce9d78ee" providerId="ADAL" clId="{B4217708-1F83-490A-92C6-55003471E1D0}" dt="2026-06-01T18:07:27.753" v="983" actId="478"/>
          <ac:spMkLst>
            <pc:docMk/>
            <pc:sldMk cId="1829039366" sldId="319"/>
            <ac:spMk id="2" creationId="{C9BD09D5-19AD-E339-32B4-BA43550CBBB4}"/>
          </ac:spMkLst>
        </pc:spChg>
        <pc:spChg chg="mod">
          <ac:chgData name="Kathryn Stanis" userId="39d8dccc-8650-402b-9270-6c76ce9d78ee" providerId="ADAL" clId="{B4217708-1F83-490A-92C6-55003471E1D0}" dt="2026-06-01T18:11:28.504" v="1174" actId="20577"/>
          <ac:spMkLst>
            <pc:docMk/>
            <pc:sldMk cId="1829039366" sldId="319"/>
            <ac:spMk id="8" creationId="{08B056E9-EC14-33F4-96AA-EEC3860C1F00}"/>
          </ac:spMkLst>
        </pc:spChg>
        <pc:picChg chg="del">
          <ac:chgData name="Kathryn Stanis" userId="39d8dccc-8650-402b-9270-6c76ce9d78ee" providerId="ADAL" clId="{B4217708-1F83-490A-92C6-55003471E1D0}" dt="2026-06-01T18:07:29.136" v="984" actId="478"/>
          <ac:picMkLst>
            <pc:docMk/>
            <pc:sldMk cId="1829039366" sldId="319"/>
            <ac:picMk id="5" creationId="{4B64B811-50BB-A143-A7CE-B7658E8AFE2E}"/>
          </ac:picMkLst>
        </pc:picChg>
      </pc:sldChg>
    </pc:docChg>
  </pc:docChgLst>
  <pc:docChgLst>
    <pc:chgData name="Sally Naglich" userId="f2a8fa2e-8cc5-4595-a7fd-2db0c47a5126" providerId="ADAL" clId="{5DF81133-356C-4898-94E6-B1D5A88358E5}"/>
    <pc:docChg chg="undo custSel modSld">
      <pc:chgData name="Sally Naglich" userId="f2a8fa2e-8cc5-4595-a7fd-2db0c47a5126" providerId="ADAL" clId="{5DF81133-356C-4898-94E6-B1D5A88358E5}" dt="2026-05-18T16:42:26.085" v="308" actId="700"/>
      <pc:docMkLst>
        <pc:docMk/>
      </pc:docMkLst>
      <pc:sldChg chg="modSp mod chgLayout">
        <pc:chgData name="Sally Naglich" userId="f2a8fa2e-8cc5-4595-a7fd-2db0c47a5126" providerId="ADAL" clId="{5DF81133-356C-4898-94E6-B1D5A88358E5}" dt="2026-05-18T16:42:26.085" v="308" actId="700"/>
        <pc:sldMkLst>
          <pc:docMk/>
          <pc:sldMk cId="4080519116" sldId="256"/>
        </pc:sldMkLst>
        <pc:spChg chg="mod ord">
          <ac:chgData name="Sally Naglich" userId="f2a8fa2e-8cc5-4595-a7fd-2db0c47a5126" providerId="ADAL" clId="{5DF81133-356C-4898-94E6-B1D5A88358E5}" dt="2026-05-18T16:42:26.085" v="308" actId="700"/>
          <ac:spMkLst>
            <pc:docMk/>
            <pc:sldMk cId="4080519116" sldId="256"/>
            <ac:spMk id="2" creationId="{B06F7B9F-5F6D-AE3F-983F-BC476967B70E}"/>
          </ac:spMkLst>
        </pc:spChg>
        <pc:spChg chg="mod ord">
          <ac:chgData name="Sally Naglich" userId="f2a8fa2e-8cc5-4595-a7fd-2db0c47a5126" providerId="ADAL" clId="{5DF81133-356C-4898-94E6-B1D5A88358E5}" dt="2026-05-18T16:42:26.085" v="308" actId="700"/>
          <ac:spMkLst>
            <pc:docMk/>
            <pc:sldMk cId="4080519116" sldId="256"/>
            <ac:spMk id="3" creationId="{C50102C4-2DA1-A24D-9F8A-86066EDD3D34}"/>
          </ac:spMkLst>
        </pc:spChg>
      </pc:sldChg>
      <pc:sldChg chg="modSp mod">
        <pc:chgData name="Sally Naglich" userId="f2a8fa2e-8cc5-4595-a7fd-2db0c47a5126" providerId="ADAL" clId="{5DF81133-356C-4898-94E6-B1D5A88358E5}" dt="2026-05-12T14:06:24.522" v="20" actId="20577"/>
        <pc:sldMkLst>
          <pc:docMk/>
          <pc:sldMk cId="3974808995" sldId="265"/>
        </pc:sldMkLst>
        <pc:spChg chg="mod">
          <ac:chgData name="Sally Naglich" userId="f2a8fa2e-8cc5-4595-a7fd-2db0c47a5126" providerId="ADAL" clId="{5DF81133-356C-4898-94E6-B1D5A88358E5}" dt="2026-05-12T14:06:24.522" v="20" actId="20577"/>
          <ac:spMkLst>
            <pc:docMk/>
            <pc:sldMk cId="3974808995" sldId="265"/>
            <ac:spMk id="6" creationId="{66D3CD31-D114-B1EF-173B-2C8BE20ACEF9}"/>
          </ac:spMkLst>
        </pc:spChg>
      </pc:sldChg>
      <pc:sldChg chg="modSp mod">
        <pc:chgData name="Sally Naglich" userId="f2a8fa2e-8cc5-4595-a7fd-2db0c47a5126" providerId="ADAL" clId="{5DF81133-356C-4898-94E6-B1D5A88358E5}" dt="2026-05-12T14:10:48.415" v="55" actId="14100"/>
        <pc:sldMkLst>
          <pc:docMk/>
          <pc:sldMk cId="1928803425" sldId="270"/>
        </pc:sldMkLst>
        <pc:spChg chg="mod">
          <ac:chgData name="Sally Naglich" userId="f2a8fa2e-8cc5-4595-a7fd-2db0c47a5126" providerId="ADAL" clId="{5DF81133-356C-4898-94E6-B1D5A88358E5}" dt="2026-05-12T14:10:44.095" v="54" actId="14100"/>
          <ac:spMkLst>
            <pc:docMk/>
            <pc:sldMk cId="1928803425" sldId="270"/>
            <ac:spMk id="8" creationId="{EA4A412C-B320-75FD-4132-A80F1AC93A8D}"/>
          </ac:spMkLst>
        </pc:spChg>
        <pc:picChg chg="mod">
          <ac:chgData name="Sally Naglich" userId="f2a8fa2e-8cc5-4595-a7fd-2db0c47a5126" providerId="ADAL" clId="{5DF81133-356C-4898-94E6-B1D5A88358E5}" dt="2026-05-12T14:10:48.415" v="55" actId="14100"/>
          <ac:picMkLst>
            <pc:docMk/>
            <pc:sldMk cId="1928803425" sldId="270"/>
            <ac:picMk id="2050" creationId="{1B65D95D-C00A-9F40-1B78-B1A1971A2EF5}"/>
          </ac:picMkLst>
        </pc:picChg>
      </pc:sldChg>
      <pc:sldChg chg="addSp modSp mod">
        <pc:chgData name="Sally Naglich" userId="f2a8fa2e-8cc5-4595-a7fd-2db0c47a5126" providerId="ADAL" clId="{5DF81133-356C-4898-94E6-B1D5A88358E5}" dt="2026-05-12T14:10:17.696" v="51" actId="14100"/>
        <pc:sldMkLst>
          <pc:docMk/>
          <pc:sldMk cId="1966807632" sldId="271"/>
        </pc:sldMkLst>
        <pc:spChg chg="add mod">
          <ac:chgData name="Sally Naglich" userId="f2a8fa2e-8cc5-4595-a7fd-2db0c47a5126" providerId="ADAL" clId="{5DF81133-356C-4898-94E6-B1D5A88358E5}" dt="2026-05-12T14:09:13.462" v="37"/>
          <ac:spMkLst>
            <pc:docMk/>
            <pc:sldMk cId="1966807632" sldId="271"/>
            <ac:spMk id="2" creationId="{51CF5E5E-E969-C40A-AFDD-8A08B566FC56}"/>
          </ac:spMkLst>
        </pc:spChg>
        <pc:spChg chg="mod">
          <ac:chgData name="Sally Naglich" userId="f2a8fa2e-8cc5-4595-a7fd-2db0c47a5126" providerId="ADAL" clId="{5DF81133-356C-4898-94E6-B1D5A88358E5}" dt="2026-05-12T14:09:57.055" v="43" actId="1076"/>
          <ac:spMkLst>
            <pc:docMk/>
            <pc:sldMk cId="1966807632" sldId="271"/>
            <ac:spMk id="3" creationId="{4565F968-AA53-70EC-D9E5-C91FA46E391B}"/>
          </ac:spMkLst>
        </pc:spChg>
        <pc:spChg chg="mod">
          <ac:chgData name="Sally Naglich" userId="f2a8fa2e-8cc5-4595-a7fd-2db0c47a5126" providerId="ADAL" clId="{5DF81133-356C-4898-94E6-B1D5A88358E5}" dt="2026-05-12T14:10:17.696" v="51" actId="14100"/>
          <ac:spMkLst>
            <pc:docMk/>
            <pc:sldMk cId="1966807632" sldId="271"/>
            <ac:spMk id="6" creationId="{85C5B890-8938-3972-CA13-8B906D32BBC7}"/>
          </ac:spMkLst>
        </pc:spChg>
        <pc:picChg chg="mod">
          <ac:chgData name="Sally Naglich" userId="f2a8fa2e-8cc5-4595-a7fd-2db0c47a5126" providerId="ADAL" clId="{5DF81133-356C-4898-94E6-B1D5A88358E5}" dt="2026-05-12T14:09:22.493" v="39" actId="1076"/>
          <ac:picMkLst>
            <pc:docMk/>
            <pc:sldMk cId="1966807632" sldId="271"/>
            <ac:picMk id="5" creationId="{CCDA7450-1709-032A-8A9A-B9476C9F3EB2}"/>
          </ac:picMkLst>
        </pc:picChg>
      </pc:sldChg>
      <pc:sldChg chg="modSp modAnim">
        <pc:chgData name="Sally Naglich" userId="f2a8fa2e-8cc5-4595-a7fd-2db0c47a5126" providerId="ADAL" clId="{5DF81133-356C-4898-94E6-B1D5A88358E5}" dt="2026-05-12T14:08:05.717" v="30" actId="5793"/>
        <pc:sldMkLst>
          <pc:docMk/>
          <pc:sldMk cId="3659515766" sldId="272"/>
        </pc:sldMkLst>
        <pc:spChg chg="mod">
          <ac:chgData name="Sally Naglich" userId="f2a8fa2e-8cc5-4595-a7fd-2db0c47a5126" providerId="ADAL" clId="{5DF81133-356C-4898-94E6-B1D5A88358E5}" dt="2026-05-12T14:08:05.717" v="30" actId="5793"/>
          <ac:spMkLst>
            <pc:docMk/>
            <pc:sldMk cId="3659515766" sldId="272"/>
            <ac:spMk id="3" creationId="{D555C30E-3C5F-3861-A8AB-ECF5598A1130}"/>
          </ac:spMkLst>
        </pc:spChg>
      </pc:sldChg>
      <pc:sldChg chg="addSp modSp mod">
        <pc:chgData name="Sally Naglich" userId="f2a8fa2e-8cc5-4595-a7fd-2db0c47a5126" providerId="ADAL" clId="{5DF81133-356C-4898-94E6-B1D5A88358E5}" dt="2026-05-12T14:11:54.227" v="63" actId="14100"/>
        <pc:sldMkLst>
          <pc:docMk/>
          <pc:sldMk cId="2834025756" sldId="274"/>
        </pc:sldMkLst>
        <pc:spChg chg="add mod">
          <ac:chgData name="Sally Naglich" userId="f2a8fa2e-8cc5-4595-a7fd-2db0c47a5126" providerId="ADAL" clId="{5DF81133-356C-4898-94E6-B1D5A88358E5}" dt="2026-05-12T14:11:14.464" v="56"/>
          <ac:spMkLst>
            <pc:docMk/>
            <pc:sldMk cId="2834025756" sldId="274"/>
            <ac:spMk id="2" creationId="{4F3DDA1F-9AC2-CF80-A8D8-20D8CE37B621}"/>
          </ac:spMkLst>
        </pc:spChg>
        <pc:spChg chg="mod">
          <ac:chgData name="Sally Naglich" userId="f2a8fa2e-8cc5-4595-a7fd-2db0c47a5126" providerId="ADAL" clId="{5DF81133-356C-4898-94E6-B1D5A88358E5}" dt="2026-05-12T14:11:43.268" v="62" actId="1076"/>
          <ac:spMkLst>
            <pc:docMk/>
            <pc:sldMk cId="2834025756" sldId="274"/>
            <ac:spMk id="3" creationId="{965EA7FA-3F41-EFD4-24ED-A03514F3EC82}"/>
          </ac:spMkLst>
        </pc:spChg>
        <pc:picChg chg="mod">
          <ac:chgData name="Sally Naglich" userId="f2a8fa2e-8cc5-4595-a7fd-2db0c47a5126" providerId="ADAL" clId="{5DF81133-356C-4898-94E6-B1D5A88358E5}" dt="2026-05-12T14:11:54.227" v="63" actId="14100"/>
          <ac:picMkLst>
            <pc:docMk/>
            <pc:sldMk cId="2834025756" sldId="274"/>
            <ac:picMk id="9" creationId="{2FB3F3DA-64D6-AA6F-0F39-80D88D590805}"/>
          </ac:picMkLst>
        </pc:picChg>
      </pc:sldChg>
      <pc:sldChg chg="addSp modSp mod">
        <pc:chgData name="Sally Naglich" userId="f2a8fa2e-8cc5-4595-a7fd-2db0c47a5126" providerId="ADAL" clId="{5DF81133-356C-4898-94E6-B1D5A88358E5}" dt="2026-05-12T14:13:40.968" v="92" actId="1076"/>
        <pc:sldMkLst>
          <pc:docMk/>
          <pc:sldMk cId="2077174618" sldId="275"/>
        </pc:sldMkLst>
        <pc:spChg chg="mod">
          <ac:chgData name="Sally Naglich" userId="f2a8fa2e-8cc5-4595-a7fd-2db0c47a5126" providerId="ADAL" clId="{5DF81133-356C-4898-94E6-B1D5A88358E5}" dt="2026-05-12T14:13:40.968" v="92" actId="1076"/>
          <ac:spMkLst>
            <pc:docMk/>
            <pc:sldMk cId="2077174618" sldId="275"/>
            <ac:spMk id="2" creationId="{6DCD2C45-CC35-4A97-31F1-FB72BB314A17}"/>
          </ac:spMkLst>
        </pc:spChg>
        <pc:spChg chg="mod">
          <ac:chgData name="Sally Naglich" userId="f2a8fa2e-8cc5-4595-a7fd-2db0c47a5126" providerId="ADAL" clId="{5DF81133-356C-4898-94E6-B1D5A88358E5}" dt="2026-05-12T14:13:27.894" v="90" actId="1076"/>
          <ac:spMkLst>
            <pc:docMk/>
            <pc:sldMk cId="2077174618" sldId="275"/>
            <ac:spMk id="3" creationId="{B8637869-4959-5967-1532-DACBBB37A25D}"/>
          </ac:spMkLst>
        </pc:spChg>
        <pc:spChg chg="add mod">
          <ac:chgData name="Sally Naglich" userId="f2a8fa2e-8cc5-4595-a7fd-2db0c47a5126" providerId="ADAL" clId="{5DF81133-356C-4898-94E6-B1D5A88358E5}" dt="2026-05-12T14:12:05.590" v="64"/>
          <ac:spMkLst>
            <pc:docMk/>
            <pc:sldMk cId="2077174618" sldId="275"/>
            <ac:spMk id="4" creationId="{830C9620-DC6A-27DA-E175-30B231CE1193}"/>
          </ac:spMkLst>
        </pc:spChg>
        <pc:picChg chg="mod">
          <ac:chgData name="Sally Naglich" userId="f2a8fa2e-8cc5-4595-a7fd-2db0c47a5126" providerId="ADAL" clId="{5DF81133-356C-4898-94E6-B1D5A88358E5}" dt="2026-05-12T14:13:32.758" v="91" actId="1076"/>
          <ac:picMkLst>
            <pc:docMk/>
            <pc:sldMk cId="2077174618" sldId="275"/>
            <ac:picMk id="5" creationId="{ACB05097-CFCB-9D21-418D-58F8AD3EAA2F}"/>
          </ac:picMkLst>
        </pc:picChg>
      </pc:sldChg>
      <pc:sldChg chg="addSp modSp mod">
        <pc:chgData name="Sally Naglich" userId="f2a8fa2e-8cc5-4595-a7fd-2db0c47a5126" providerId="ADAL" clId="{5DF81133-356C-4898-94E6-B1D5A88358E5}" dt="2026-05-12T14:16:38.147" v="194" actId="255"/>
        <pc:sldMkLst>
          <pc:docMk/>
          <pc:sldMk cId="3829950101" sldId="276"/>
        </pc:sldMkLst>
        <pc:spChg chg="add mod">
          <ac:chgData name="Sally Naglich" userId="f2a8fa2e-8cc5-4595-a7fd-2db0c47a5126" providerId="ADAL" clId="{5DF81133-356C-4898-94E6-B1D5A88358E5}" dt="2026-05-12T14:13:54.901" v="93"/>
          <ac:spMkLst>
            <pc:docMk/>
            <pc:sldMk cId="3829950101" sldId="276"/>
            <ac:spMk id="2" creationId="{7A3345A9-5753-36F9-9E4A-075B2809CA55}"/>
          </ac:spMkLst>
        </pc:spChg>
        <pc:spChg chg="mod">
          <ac:chgData name="Sally Naglich" userId="f2a8fa2e-8cc5-4595-a7fd-2db0c47a5126" providerId="ADAL" clId="{5DF81133-356C-4898-94E6-B1D5A88358E5}" dt="2026-05-12T14:15:08.108" v="147" actId="1076"/>
          <ac:spMkLst>
            <pc:docMk/>
            <pc:sldMk cId="3829950101" sldId="276"/>
            <ac:spMk id="3" creationId="{E6DDAABB-CE14-19ED-92D5-6069DA0FBC76}"/>
          </ac:spMkLst>
        </pc:spChg>
        <pc:spChg chg="mod">
          <ac:chgData name="Sally Naglich" userId="f2a8fa2e-8cc5-4595-a7fd-2db0c47a5126" providerId="ADAL" clId="{5DF81133-356C-4898-94E6-B1D5A88358E5}" dt="2026-05-12T14:16:32.123" v="193" actId="1076"/>
          <ac:spMkLst>
            <pc:docMk/>
            <pc:sldMk cId="3829950101" sldId="276"/>
            <ac:spMk id="4" creationId="{1F83056D-AF99-8EB7-324C-8C7E2E49A023}"/>
          </ac:spMkLst>
        </pc:spChg>
        <pc:spChg chg="mod">
          <ac:chgData name="Sally Naglich" userId="f2a8fa2e-8cc5-4595-a7fd-2db0c47a5126" providerId="ADAL" clId="{5DF81133-356C-4898-94E6-B1D5A88358E5}" dt="2026-05-12T14:16:38.147" v="194" actId="255"/>
          <ac:spMkLst>
            <pc:docMk/>
            <pc:sldMk cId="3829950101" sldId="276"/>
            <ac:spMk id="11" creationId="{3452A3E5-8859-C52C-64CC-2BAC08DC5CC5}"/>
          </ac:spMkLst>
        </pc:spChg>
        <pc:picChg chg="mod">
          <ac:chgData name="Sally Naglich" userId="f2a8fa2e-8cc5-4595-a7fd-2db0c47a5126" providerId="ADAL" clId="{5DF81133-356C-4898-94E6-B1D5A88358E5}" dt="2026-05-12T14:15:57.467" v="153" actId="1076"/>
          <ac:picMkLst>
            <pc:docMk/>
            <pc:sldMk cId="3829950101" sldId="276"/>
            <ac:picMk id="12" creationId="{3E5B6B50-C2F6-E258-DE96-39594BAC344C}"/>
          </ac:picMkLst>
        </pc:picChg>
      </pc:sldChg>
      <pc:sldChg chg="addSp modSp mod">
        <pc:chgData name="Sally Naglich" userId="f2a8fa2e-8cc5-4595-a7fd-2db0c47a5126" providerId="ADAL" clId="{5DF81133-356C-4898-94E6-B1D5A88358E5}" dt="2026-05-12T14:17:28.036" v="197" actId="1076"/>
        <pc:sldMkLst>
          <pc:docMk/>
          <pc:sldMk cId="3287719860" sldId="278"/>
        </pc:sldMkLst>
        <pc:spChg chg="mod">
          <ac:chgData name="Sally Naglich" userId="f2a8fa2e-8cc5-4595-a7fd-2db0c47a5126" providerId="ADAL" clId="{5DF81133-356C-4898-94E6-B1D5A88358E5}" dt="2026-05-12T14:17:19.674" v="196" actId="1076"/>
          <ac:spMkLst>
            <pc:docMk/>
            <pc:sldMk cId="3287719860" sldId="278"/>
            <ac:spMk id="2" creationId="{3ED36C0D-C7A8-1E19-445A-C86CD61259B3}"/>
          </ac:spMkLst>
        </pc:spChg>
        <pc:spChg chg="mod">
          <ac:chgData name="Sally Naglich" userId="f2a8fa2e-8cc5-4595-a7fd-2db0c47a5126" providerId="ADAL" clId="{5DF81133-356C-4898-94E6-B1D5A88358E5}" dt="2026-05-12T14:17:28.036" v="197" actId="1076"/>
          <ac:spMkLst>
            <pc:docMk/>
            <pc:sldMk cId="3287719860" sldId="278"/>
            <ac:spMk id="3" creationId="{976E471D-FAC4-F668-211E-B7512B397019}"/>
          </ac:spMkLst>
        </pc:spChg>
        <pc:spChg chg="add mod">
          <ac:chgData name="Sally Naglich" userId="f2a8fa2e-8cc5-4595-a7fd-2db0c47a5126" providerId="ADAL" clId="{5DF81133-356C-4898-94E6-B1D5A88358E5}" dt="2026-05-12T14:17:11.395" v="195"/>
          <ac:spMkLst>
            <pc:docMk/>
            <pc:sldMk cId="3287719860" sldId="278"/>
            <ac:spMk id="4" creationId="{7DA4235B-B8C9-D3E1-A7E5-9307DF451BF1}"/>
          </ac:spMkLst>
        </pc:spChg>
      </pc:sldChg>
      <pc:sldChg chg="addSp modSp mod">
        <pc:chgData name="Sally Naglich" userId="f2a8fa2e-8cc5-4595-a7fd-2db0c47a5126" providerId="ADAL" clId="{5DF81133-356C-4898-94E6-B1D5A88358E5}" dt="2026-05-12T14:17:44.854" v="200" actId="1076"/>
        <pc:sldMkLst>
          <pc:docMk/>
          <pc:sldMk cId="1733070818" sldId="280"/>
        </pc:sldMkLst>
        <pc:spChg chg="mod">
          <ac:chgData name="Sally Naglich" userId="f2a8fa2e-8cc5-4595-a7fd-2db0c47a5126" providerId="ADAL" clId="{5DF81133-356C-4898-94E6-B1D5A88358E5}" dt="2026-05-12T14:17:39.341" v="199" actId="1076"/>
          <ac:spMkLst>
            <pc:docMk/>
            <pc:sldMk cId="1733070818" sldId="280"/>
            <ac:spMk id="2" creationId="{53595F86-D615-D733-4F24-D9420AE1FA1B}"/>
          </ac:spMkLst>
        </pc:spChg>
        <pc:spChg chg="mod">
          <ac:chgData name="Sally Naglich" userId="f2a8fa2e-8cc5-4595-a7fd-2db0c47a5126" providerId="ADAL" clId="{5DF81133-356C-4898-94E6-B1D5A88358E5}" dt="2026-05-12T14:17:44.854" v="200" actId="1076"/>
          <ac:spMkLst>
            <pc:docMk/>
            <pc:sldMk cId="1733070818" sldId="280"/>
            <ac:spMk id="3" creationId="{7E3E2EE9-A8EA-A380-87F3-9AAFB5B1A523}"/>
          </ac:spMkLst>
        </pc:spChg>
        <pc:spChg chg="add mod">
          <ac:chgData name="Sally Naglich" userId="f2a8fa2e-8cc5-4595-a7fd-2db0c47a5126" providerId="ADAL" clId="{5DF81133-356C-4898-94E6-B1D5A88358E5}" dt="2026-05-12T14:17:32.305" v="198"/>
          <ac:spMkLst>
            <pc:docMk/>
            <pc:sldMk cId="1733070818" sldId="280"/>
            <ac:spMk id="4" creationId="{C74F5883-8772-9737-29AC-8C26654A2EF7}"/>
          </ac:spMkLst>
        </pc:spChg>
      </pc:sldChg>
      <pc:sldChg chg="addSp modSp mod">
        <pc:chgData name="Sally Naglich" userId="f2a8fa2e-8cc5-4595-a7fd-2db0c47a5126" providerId="ADAL" clId="{5DF81133-356C-4898-94E6-B1D5A88358E5}" dt="2026-05-12T14:08:55.220" v="36" actId="1076"/>
        <pc:sldMkLst>
          <pc:docMk/>
          <pc:sldMk cId="520240497" sldId="281"/>
        </pc:sldMkLst>
        <pc:spChg chg="add mod">
          <ac:chgData name="Sally Naglich" userId="f2a8fa2e-8cc5-4595-a7fd-2db0c47a5126" providerId="ADAL" clId="{5DF81133-356C-4898-94E6-B1D5A88358E5}" dt="2026-05-12T14:08:26.848" v="31"/>
          <ac:spMkLst>
            <pc:docMk/>
            <pc:sldMk cId="520240497" sldId="281"/>
            <ac:spMk id="2" creationId="{4E603120-0C01-03E1-7093-4CDDB33F1110}"/>
          </ac:spMkLst>
        </pc:spChg>
        <pc:spChg chg="mod">
          <ac:chgData name="Sally Naglich" userId="f2a8fa2e-8cc5-4595-a7fd-2db0c47a5126" providerId="ADAL" clId="{5DF81133-356C-4898-94E6-B1D5A88358E5}" dt="2026-05-12T14:08:50.676" v="35" actId="1076"/>
          <ac:spMkLst>
            <pc:docMk/>
            <pc:sldMk cId="520240497" sldId="281"/>
            <ac:spMk id="3" creationId="{C7CBF967-758A-ECF2-B0CF-2AA3205483C9}"/>
          </ac:spMkLst>
        </pc:spChg>
        <pc:spChg chg="mod">
          <ac:chgData name="Sally Naglich" userId="f2a8fa2e-8cc5-4595-a7fd-2db0c47a5126" providerId="ADAL" clId="{5DF81133-356C-4898-94E6-B1D5A88358E5}" dt="2026-05-12T14:08:47.119" v="34" actId="1076"/>
          <ac:spMkLst>
            <pc:docMk/>
            <pc:sldMk cId="520240497" sldId="281"/>
            <ac:spMk id="9" creationId="{1AB0BD74-166B-9768-88B4-908FA47131F0}"/>
          </ac:spMkLst>
        </pc:spChg>
        <pc:spChg chg="mod">
          <ac:chgData name="Sally Naglich" userId="f2a8fa2e-8cc5-4595-a7fd-2db0c47a5126" providerId="ADAL" clId="{5DF81133-356C-4898-94E6-B1D5A88358E5}" dt="2026-05-12T14:08:44.087" v="33" actId="1076"/>
          <ac:spMkLst>
            <pc:docMk/>
            <pc:sldMk cId="520240497" sldId="281"/>
            <ac:spMk id="10" creationId="{9A6972E1-DFF0-2F4A-5DE9-31BD565981A5}"/>
          </ac:spMkLst>
        </pc:spChg>
        <pc:spChg chg="mod">
          <ac:chgData name="Sally Naglich" userId="f2a8fa2e-8cc5-4595-a7fd-2db0c47a5126" providerId="ADAL" clId="{5DF81133-356C-4898-94E6-B1D5A88358E5}" dt="2026-05-12T14:08:38.908" v="32" actId="1076"/>
          <ac:spMkLst>
            <pc:docMk/>
            <pc:sldMk cId="520240497" sldId="281"/>
            <ac:spMk id="11" creationId="{C6CC9B73-6C76-F9D9-7454-EF3003AEEA83}"/>
          </ac:spMkLst>
        </pc:spChg>
        <pc:picChg chg="mod">
          <ac:chgData name="Sally Naglich" userId="f2a8fa2e-8cc5-4595-a7fd-2db0c47a5126" providerId="ADAL" clId="{5DF81133-356C-4898-94E6-B1D5A88358E5}" dt="2026-05-12T14:08:55.220" v="36" actId="1076"/>
          <ac:picMkLst>
            <pc:docMk/>
            <pc:sldMk cId="520240497" sldId="281"/>
            <ac:picMk id="6" creationId="{9CD54B8D-4B89-FE6B-78E0-37606458CF8D}"/>
          </ac:picMkLst>
        </pc:picChg>
      </pc:sldChg>
      <pc:sldChg chg="addSp modSp mod">
        <pc:chgData name="Sally Naglich" userId="f2a8fa2e-8cc5-4595-a7fd-2db0c47a5126" providerId="ADAL" clId="{5DF81133-356C-4898-94E6-B1D5A88358E5}" dt="2026-05-12T14:18:24.031" v="208" actId="1076"/>
        <pc:sldMkLst>
          <pc:docMk/>
          <pc:sldMk cId="3648047380" sldId="282"/>
        </pc:sldMkLst>
        <pc:spChg chg="mod">
          <ac:chgData name="Sally Naglich" userId="f2a8fa2e-8cc5-4595-a7fd-2db0c47a5126" providerId="ADAL" clId="{5DF81133-356C-4898-94E6-B1D5A88358E5}" dt="2026-05-12T14:18:15.171" v="206" actId="1076"/>
          <ac:spMkLst>
            <pc:docMk/>
            <pc:sldMk cId="3648047380" sldId="282"/>
            <ac:spMk id="2" creationId="{1F7CC096-F037-25A1-F5F1-21177D2732EE}"/>
          </ac:spMkLst>
        </pc:spChg>
        <pc:spChg chg="mod">
          <ac:chgData name="Sally Naglich" userId="f2a8fa2e-8cc5-4595-a7fd-2db0c47a5126" providerId="ADAL" clId="{5DF81133-356C-4898-94E6-B1D5A88358E5}" dt="2026-05-12T14:18:24.031" v="208" actId="1076"/>
          <ac:spMkLst>
            <pc:docMk/>
            <pc:sldMk cId="3648047380" sldId="282"/>
            <ac:spMk id="3" creationId="{ADD6B000-9C2D-0608-D250-5DD16D1DB50D}"/>
          </ac:spMkLst>
        </pc:spChg>
        <pc:spChg chg="add mod">
          <ac:chgData name="Sally Naglich" userId="f2a8fa2e-8cc5-4595-a7fd-2db0c47a5126" providerId="ADAL" clId="{5DF81133-356C-4898-94E6-B1D5A88358E5}" dt="2026-05-12T14:17:51.417" v="201"/>
          <ac:spMkLst>
            <pc:docMk/>
            <pc:sldMk cId="3648047380" sldId="282"/>
            <ac:spMk id="4" creationId="{B1AB91A8-054C-A8FF-D89D-CC2804BA9047}"/>
          </ac:spMkLst>
        </pc:spChg>
      </pc:sldChg>
      <pc:sldChg chg="addSp modSp mod">
        <pc:chgData name="Sally Naglich" userId="f2a8fa2e-8cc5-4595-a7fd-2db0c47a5126" providerId="ADAL" clId="{5DF81133-356C-4898-94E6-B1D5A88358E5}" dt="2026-05-12T14:19:30.271" v="213" actId="1076"/>
        <pc:sldMkLst>
          <pc:docMk/>
          <pc:sldMk cId="206359132" sldId="286"/>
        </pc:sldMkLst>
        <pc:spChg chg="mod">
          <ac:chgData name="Sally Naglich" userId="f2a8fa2e-8cc5-4595-a7fd-2db0c47a5126" providerId="ADAL" clId="{5DF81133-356C-4898-94E6-B1D5A88358E5}" dt="2026-05-12T14:19:30.271" v="213" actId="1076"/>
          <ac:spMkLst>
            <pc:docMk/>
            <pc:sldMk cId="206359132" sldId="286"/>
            <ac:spMk id="2" creationId="{097045EA-B9C4-471D-08B6-8A810E4B4010}"/>
          </ac:spMkLst>
        </pc:spChg>
        <pc:spChg chg="mod">
          <ac:chgData name="Sally Naglich" userId="f2a8fa2e-8cc5-4595-a7fd-2db0c47a5126" providerId="ADAL" clId="{5DF81133-356C-4898-94E6-B1D5A88358E5}" dt="2026-05-12T14:19:14.772" v="211" actId="1076"/>
          <ac:spMkLst>
            <pc:docMk/>
            <pc:sldMk cId="206359132" sldId="286"/>
            <ac:spMk id="3" creationId="{F4483C7A-5224-59EC-E01F-F17E93776327}"/>
          </ac:spMkLst>
        </pc:spChg>
        <pc:spChg chg="add mod">
          <ac:chgData name="Sally Naglich" userId="f2a8fa2e-8cc5-4595-a7fd-2db0c47a5126" providerId="ADAL" clId="{5DF81133-356C-4898-94E6-B1D5A88358E5}" dt="2026-05-12T14:19:00.243" v="209"/>
          <ac:spMkLst>
            <pc:docMk/>
            <pc:sldMk cId="206359132" sldId="286"/>
            <ac:spMk id="4" creationId="{BDBD36B9-1716-6B9D-F8F5-D1C2D3A36EF0}"/>
          </ac:spMkLst>
        </pc:spChg>
      </pc:sldChg>
      <pc:sldChg chg="addSp modSp mod">
        <pc:chgData name="Sally Naglich" userId="f2a8fa2e-8cc5-4595-a7fd-2db0c47a5126" providerId="ADAL" clId="{5DF81133-356C-4898-94E6-B1D5A88358E5}" dt="2026-05-12T14:22:28.090" v="240" actId="1076"/>
        <pc:sldMkLst>
          <pc:docMk/>
          <pc:sldMk cId="1917514418" sldId="288"/>
        </pc:sldMkLst>
        <pc:spChg chg="add mod">
          <ac:chgData name="Sally Naglich" userId="f2a8fa2e-8cc5-4595-a7fd-2db0c47a5126" providerId="ADAL" clId="{5DF81133-356C-4898-94E6-B1D5A88358E5}" dt="2026-05-12T14:21:45.418" v="234" actId="1076"/>
          <ac:spMkLst>
            <pc:docMk/>
            <pc:sldMk cId="1917514418" sldId="288"/>
            <ac:spMk id="2" creationId="{3D22D5D6-DD13-1C75-F69E-AD4094C0DD62}"/>
          </ac:spMkLst>
        </pc:spChg>
        <pc:spChg chg="mod">
          <ac:chgData name="Sally Naglich" userId="f2a8fa2e-8cc5-4595-a7fd-2db0c47a5126" providerId="ADAL" clId="{5DF81133-356C-4898-94E6-B1D5A88358E5}" dt="2026-05-12T14:21:21.952" v="231" actId="1076"/>
          <ac:spMkLst>
            <pc:docMk/>
            <pc:sldMk cId="1917514418" sldId="288"/>
            <ac:spMk id="3" creationId="{F2D094CB-C0E5-D05B-8238-B8967A8EF639}"/>
          </ac:spMkLst>
        </pc:spChg>
        <pc:spChg chg="mod">
          <ac:chgData name="Sally Naglich" userId="f2a8fa2e-8cc5-4595-a7fd-2db0c47a5126" providerId="ADAL" clId="{5DF81133-356C-4898-94E6-B1D5A88358E5}" dt="2026-05-12T14:22:28.090" v="240" actId="1076"/>
          <ac:spMkLst>
            <pc:docMk/>
            <pc:sldMk cId="1917514418" sldId="288"/>
            <ac:spMk id="4" creationId="{5BA4ABD5-0FD3-9664-F11A-FD71DD8850EC}"/>
          </ac:spMkLst>
        </pc:spChg>
        <pc:spChg chg="mod">
          <ac:chgData name="Sally Naglich" userId="f2a8fa2e-8cc5-4595-a7fd-2db0c47a5126" providerId="ADAL" clId="{5DF81133-356C-4898-94E6-B1D5A88358E5}" dt="2026-05-12T14:22:18.284" v="239" actId="14100"/>
          <ac:spMkLst>
            <pc:docMk/>
            <pc:sldMk cId="1917514418" sldId="288"/>
            <ac:spMk id="5" creationId="{58F51528-12D2-339D-771A-A78CC2CB823C}"/>
          </ac:spMkLst>
        </pc:spChg>
        <pc:spChg chg="mod">
          <ac:chgData name="Sally Naglich" userId="f2a8fa2e-8cc5-4595-a7fd-2db0c47a5126" providerId="ADAL" clId="{5DF81133-356C-4898-94E6-B1D5A88358E5}" dt="2026-05-12T14:22:02.147" v="237" actId="1076"/>
          <ac:spMkLst>
            <pc:docMk/>
            <pc:sldMk cId="1917514418" sldId="288"/>
            <ac:spMk id="6" creationId="{F8888418-BCDD-8BD3-7C3F-43745E14F185}"/>
          </ac:spMkLst>
        </pc:spChg>
        <pc:spChg chg="mod">
          <ac:chgData name="Sally Naglich" userId="f2a8fa2e-8cc5-4595-a7fd-2db0c47a5126" providerId="ADAL" clId="{5DF81133-356C-4898-94E6-B1D5A88358E5}" dt="2026-05-12T14:21:55.956" v="236" actId="1076"/>
          <ac:spMkLst>
            <pc:docMk/>
            <pc:sldMk cId="1917514418" sldId="288"/>
            <ac:spMk id="8" creationId="{591C11D9-0117-A0CC-7552-689EB1A2EA15}"/>
          </ac:spMkLst>
        </pc:spChg>
        <pc:spChg chg="mod">
          <ac:chgData name="Sally Naglich" userId="f2a8fa2e-8cc5-4595-a7fd-2db0c47a5126" providerId="ADAL" clId="{5DF81133-356C-4898-94E6-B1D5A88358E5}" dt="2026-05-12T14:21:51.288" v="235" actId="1076"/>
          <ac:spMkLst>
            <pc:docMk/>
            <pc:sldMk cId="1917514418" sldId="288"/>
            <ac:spMk id="9" creationId="{ADF5EE7C-7E18-7A89-9D72-52475023BD16}"/>
          </ac:spMkLst>
        </pc:spChg>
      </pc:sldChg>
      <pc:sldChg chg="addSp modSp mod">
        <pc:chgData name="Sally Naglich" userId="f2a8fa2e-8cc5-4595-a7fd-2db0c47a5126" providerId="ADAL" clId="{5DF81133-356C-4898-94E6-B1D5A88358E5}" dt="2026-05-12T14:23:45" v="253" actId="1076"/>
        <pc:sldMkLst>
          <pc:docMk/>
          <pc:sldMk cId="2984934202" sldId="289"/>
        </pc:sldMkLst>
        <pc:spChg chg="add mod">
          <ac:chgData name="Sally Naglich" userId="f2a8fa2e-8cc5-4595-a7fd-2db0c47a5126" providerId="ADAL" clId="{5DF81133-356C-4898-94E6-B1D5A88358E5}" dt="2026-05-12T14:23:09.172" v="248" actId="1076"/>
          <ac:spMkLst>
            <pc:docMk/>
            <pc:sldMk cId="2984934202" sldId="289"/>
            <ac:spMk id="2" creationId="{BACE925C-DEB9-9452-796D-90ECBB86B475}"/>
          </ac:spMkLst>
        </pc:spChg>
        <pc:spChg chg="mod">
          <ac:chgData name="Sally Naglich" userId="f2a8fa2e-8cc5-4595-a7fd-2db0c47a5126" providerId="ADAL" clId="{5DF81133-356C-4898-94E6-B1D5A88358E5}" dt="2026-05-12T14:23:45" v="253" actId="1076"/>
          <ac:spMkLst>
            <pc:docMk/>
            <pc:sldMk cId="2984934202" sldId="289"/>
            <ac:spMk id="3" creationId="{C1877E6E-DB51-ED74-EC26-161DDE147CE9}"/>
          </ac:spMkLst>
        </pc:spChg>
        <pc:spChg chg="mod">
          <ac:chgData name="Sally Naglich" userId="f2a8fa2e-8cc5-4595-a7fd-2db0c47a5126" providerId="ADAL" clId="{5DF81133-356C-4898-94E6-B1D5A88358E5}" dt="2026-05-12T14:23:38.876" v="252" actId="1076"/>
          <ac:spMkLst>
            <pc:docMk/>
            <pc:sldMk cId="2984934202" sldId="289"/>
            <ac:spMk id="4" creationId="{E610289E-A81D-8062-7A94-7ED2243BA9B4}"/>
          </ac:spMkLst>
        </pc:spChg>
      </pc:sldChg>
      <pc:sldChg chg="addSp modSp mod">
        <pc:chgData name="Sally Naglich" userId="f2a8fa2e-8cc5-4595-a7fd-2db0c47a5126" providerId="ADAL" clId="{5DF81133-356C-4898-94E6-B1D5A88358E5}" dt="2026-05-12T14:26:13.667" v="259" actId="1076"/>
        <pc:sldMkLst>
          <pc:docMk/>
          <pc:sldMk cId="586734160" sldId="291"/>
        </pc:sldMkLst>
        <pc:spChg chg="add mod">
          <ac:chgData name="Sally Naglich" userId="f2a8fa2e-8cc5-4595-a7fd-2db0c47a5126" providerId="ADAL" clId="{5DF81133-356C-4898-94E6-B1D5A88358E5}" dt="2026-05-12T14:26:13.667" v="259" actId="1076"/>
          <ac:spMkLst>
            <pc:docMk/>
            <pc:sldMk cId="586734160" sldId="291"/>
            <ac:spMk id="2" creationId="{11F21338-89F8-916B-1C7C-C164D3222CBF}"/>
          </ac:spMkLst>
        </pc:spChg>
        <pc:spChg chg="mod">
          <ac:chgData name="Sally Naglich" userId="f2a8fa2e-8cc5-4595-a7fd-2db0c47a5126" providerId="ADAL" clId="{5DF81133-356C-4898-94E6-B1D5A88358E5}" dt="2026-05-12T14:26:08.463" v="258" actId="1076"/>
          <ac:spMkLst>
            <pc:docMk/>
            <pc:sldMk cId="586734160" sldId="291"/>
            <ac:spMk id="3" creationId="{0A450E00-00FC-9CEA-9B14-86DC4F80A226}"/>
          </ac:spMkLst>
        </pc:spChg>
        <pc:spChg chg="mod">
          <ac:chgData name="Sally Naglich" userId="f2a8fa2e-8cc5-4595-a7fd-2db0c47a5126" providerId="ADAL" clId="{5DF81133-356C-4898-94E6-B1D5A88358E5}" dt="2026-05-12T14:26:03.127" v="257" actId="1076"/>
          <ac:spMkLst>
            <pc:docMk/>
            <pc:sldMk cId="586734160" sldId="291"/>
            <ac:spMk id="4" creationId="{1360C097-712E-CF93-220A-0C8E445573F6}"/>
          </ac:spMkLst>
        </pc:spChg>
        <pc:picChg chg="mod">
          <ac:chgData name="Sally Naglich" userId="f2a8fa2e-8cc5-4595-a7fd-2db0c47a5126" providerId="ADAL" clId="{5DF81133-356C-4898-94E6-B1D5A88358E5}" dt="2026-05-12T14:25:58.245" v="256" actId="14100"/>
          <ac:picMkLst>
            <pc:docMk/>
            <pc:sldMk cId="586734160" sldId="291"/>
            <ac:picMk id="1026" creationId="{8806BFDF-F0E2-95CA-3DF8-03A2A770D8EA}"/>
          </ac:picMkLst>
        </pc:picChg>
      </pc:sldChg>
      <pc:sldChg chg="addSp modSp mod">
        <pc:chgData name="Sally Naglich" userId="f2a8fa2e-8cc5-4595-a7fd-2db0c47a5126" providerId="ADAL" clId="{5DF81133-356C-4898-94E6-B1D5A88358E5}" dt="2026-05-12T14:27:20.802" v="269" actId="1076"/>
        <pc:sldMkLst>
          <pc:docMk/>
          <pc:sldMk cId="2128538672" sldId="294"/>
        </pc:sldMkLst>
        <pc:spChg chg="add mod">
          <ac:chgData name="Sally Naglich" userId="f2a8fa2e-8cc5-4595-a7fd-2db0c47a5126" providerId="ADAL" clId="{5DF81133-356C-4898-94E6-B1D5A88358E5}" dt="2026-05-12T14:26:29.125" v="260"/>
          <ac:spMkLst>
            <pc:docMk/>
            <pc:sldMk cId="2128538672" sldId="294"/>
            <ac:spMk id="2" creationId="{5D02F71C-DA72-387D-70D8-B49F5E753EFC}"/>
          </ac:spMkLst>
        </pc:spChg>
        <pc:spChg chg="mod">
          <ac:chgData name="Sally Naglich" userId="f2a8fa2e-8cc5-4595-a7fd-2db0c47a5126" providerId="ADAL" clId="{5DF81133-356C-4898-94E6-B1D5A88358E5}" dt="2026-05-12T14:27:20.802" v="269" actId="1076"/>
          <ac:spMkLst>
            <pc:docMk/>
            <pc:sldMk cId="2128538672" sldId="294"/>
            <ac:spMk id="3" creationId="{1FA94123-3A10-2A13-362F-2FC5BAFE4DD7}"/>
          </ac:spMkLst>
        </pc:spChg>
        <pc:spChg chg="mod">
          <ac:chgData name="Sally Naglich" userId="f2a8fa2e-8cc5-4595-a7fd-2db0c47a5126" providerId="ADAL" clId="{5DF81133-356C-4898-94E6-B1D5A88358E5}" dt="2026-05-12T14:27:17.286" v="268" actId="1076"/>
          <ac:spMkLst>
            <pc:docMk/>
            <pc:sldMk cId="2128538672" sldId="294"/>
            <ac:spMk id="4" creationId="{D05DC752-392F-183C-2C48-9AC174C01E52}"/>
          </ac:spMkLst>
        </pc:spChg>
      </pc:sldChg>
      <pc:sldChg chg="addSp modSp mod">
        <pc:chgData name="Sally Naglich" userId="f2a8fa2e-8cc5-4595-a7fd-2db0c47a5126" providerId="ADAL" clId="{5DF81133-356C-4898-94E6-B1D5A88358E5}" dt="2026-05-12T14:28:26.567" v="278" actId="1076"/>
        <pc:sldMkLst>
          <pc:docMk/>
          <pc:sldMk cId="4113721827" sldId="296"/>
        </pc:sldMkLst>
        <pc:spChg chg="add mod">
          <ac:chgData name="Sally Naglich" userId="f2a8fa2e-8cc5-4595-a7fd-2db0c47a5126" providerId="ADAL" clId="{5DF81133-356C-4898-94E6-B1D5A88358E5}" dt="2026-05-12T14:27:37.065" v="270"/>
          <ac:spMkLst>
            <pc:docMk/>
            <pc:sldMk cId="4113721827" sldId="296"/>
            <ac:spMk id="2" creationId="{88C33149-FCC5-C16E-BB32-562EB73E8710}"/>
          </ac:spMkLst>
        </pc:spChg>
        <pc:spChg chg="mod">
          <ac:chgData name="Sally Naglich" userId="f2a8fa2e-8cc5-4595-a7fd-2db0c47a5126" providerId="ADAL" clId="{5DF81133-356C-4898-94E6-B1D5A88358E5}" dt="2026-05-12T14:28:26.567" v="278" actId="1076"/>
          <ac:spMkLst>
            <pc:docMk/>
            <pc:sldMk cId="4113721827" sldId="296"/>
            <ac:spMk id="3" creationId="{6532DB9C-3EB1-74A0-3BD0-DD041497235D}"/>
          </ac:spMkLst>
        </pc:spChg>
        <pc:spChg chg="mod">
          <ac:chgData name="Sally Naglich" userId="f2a8fa2e-8cc5-4595-a7fd-2db0c47a5126" providerId="ADAL" clId="{5DF81133-356C-4898-94E6-B1D5A88358E5}" dt="2026-05-12T14:28:21.048" v="277" actId="1076"/>
          <ac:spMkLst>
            <pc:docMk/>
            <pc:sldMk cId="4113721827" sldId="296"/>
            <ac:spMk id="4" creationId="{772358A4-1D76-D021-7C26-8824E0614898}"/>
          </ac:spMkLst>
        </pc:spChg>
      </pc:sldChg>
      <pc:sldChg chg="addSp modSp mod">
        <pc:chgData name="Sally Naglich" userId="f2a8fa2e-8cc5-4595-a7fd-2db0c47a5126" providerId="ADAL" clId="{5DF81133-356C-4898-94E6-B1D5A88358E5}" dt="2026-05-12T14:29:44.580" v="288" actId="1076"/>
        <pc:sldMkLst>
          <pc:docMk/>
          <pc:sldMk cId="2162549096" sldId="298"/>
        </pc:sldMkLst>
        <pc:spChg chg="add mod">
          <ac:chgData name="Sally Naglich" userId="f2a8fa2e-8cc5-4595-a7fd-2db0c47a5126" providerId="ADAL" clId="{5DF81133-356C-4898-94E6-B1D5A88358E5}" dt="2026-05-12T14:28:39.186" v="279"/>
          <ac:spMkLst>
            <pc:docMk/>
            <pc:sldMk cId="2162549096" sldId="298"/>
            <ac:spMk id="2" creationId="{3C27FDE8-DF9E-6FAD-33A0-9204E7E32E4D}"/>
          </ac:spMkLst>
        </pc:spChg>
        <pc:spChg chg="mod">
          <ac:chgData name="Sally Naglich" userId="f2a8fa2e-8cc5-4595-a7fd-2db0c47a5126" providerId="ADAL" clId="{5DF81133-356C-4898-94E6-B1D5A88358E5}" dt="2026-05-12T14:29:07.063" v="285" actId="255"/>
          <ac:spMkLst>
            <pc:docMk/>
            <pc:sldMk cId="2162549096" sldId="298"/>
            <ac:spMk id="3" creationId="{B3A16F57-49F8-178A-F949-2C703F47F981}"/>
          </ac:spMkLst>
        </pc:spChg>
        <pc:spChg chg="mod">
          <ac:chgData name="Sally Naglich" userId="f2a8fa2e-8cc5-4595-a7fd-2db0c47a5126" providerId="ADAL" clId="{5DF81133-356C-4898-94E6-B1D5A88358E5}" dt="2026-05-12T14:29:44.580" v="288" actId="1076"/>
          <ac:spMkLst>
            <pc:docMk/>
            <pc:sldMk cId="2162549096" sldId="298"/>
            <ac:spMk id="4" creationId="{11788086-1DCF-0DA9-E0F8-88C05D81D524}"/>
          </ac:spMkLst>
        </pc:spChg>
      </pc:sldChg>
      <pc:sldChg chg="addSp modSp">
        <pc:chgData name="Sally Naglich" userId="f2a8fa2e-8cc5-4595-a7fd-2db0c47a5126" providerId="ADAL" clId="{5DF81133-356C-4898-94E6-B1D5A88358E5}" dt="2026-05-12T14:29:57.539" v="289"/>
        <pc:sldMkLst>
          <pc:docMk/>
          <pc:sldMk cId="4026698625" sldId="299"/>
        </pc:sldMkLst>
        <pc:spChg chg="add mod">
          <ac:chgData name="Sally Naglich" userId="f2a8fa2e-8cc5-4595-a7fd-2db0c47a5126" providerId="ADAL" clId="{5DF81133-356C-4898-94E6-B1D5A88358E5}" dt="2026-05-12T14:29:57.539" v="289"/>
          <ac:spMkLst>
            <pc:docMk/>
            <pc:sldMk cId="4026698625" sldId="299"/>
            <ac:spMk id="2" creationId="{B01BE390-6BBD-4C5C-86C5-2ABEE91F89E6}"/>
          </ac:spMkLst>
        </pc:spChg>
      </pc:sldChg>
      <pc:sldChg chg="addSp modSp mod">
        <pc:chgData name="Sally Naglich" userId="f2a8fa2e-8cc5-4595-a7fd-2db0c47a5126" providerId="ADAL" clId="{5DF81133-356C-4898-94E6-B1D5A88358E5}" dt="2026-05-12T14:07:46.531" v="28" actId="1076"/>
        <pc:sldMkLst>
          <pc:docMk/>
          <pc:sldMk cId="1805155277" sldId="305"/>
        </pc:sldMkLst>
        <pc:spChg chg="mod">
          <ac:chgData name="Sally Naglich" userId="f2a8fa2e-8cc5-4595-a7fd-2db0c47a5126" providerId="ADAL" clId="{5DF81133-356C-4898-94E6-B1D5A88358E5}" dt="2026-05-12T14:07:46.531" v="28" actId="1076"/>
          <ac:spMkLst>
            <pc:docMk/>
            <pc:sldMk cId="1805155277" sldId="305"/>
            <ac:spMk id="2" creationId="{68F7CED2-042B-F221-0DC1-281B9A7CE3C4}"/>
          </ac:spMkLst>
        </pc:spChg>
        <pc:spChg chg="mod">
          <ac:chgData name="Sally Naglich" userId="f2a8fa2e-8cc5-4595-a7fd-2db0c47a5126" providerId="ADAL" clId="{5DF81133-356C-4898-94E6-B1D5A88358E5}" dt="2026-05-12T14:07:42.352" v="27" actId="1076"/>
          <ac:spMkLst>
            <pc:docMk/>
            <pc:sldMk cId="1805155277" sldId="305"/>
            <ac:spMk id="3" creationId="{92852E8B-3002-B1F4-685F-AFBBDE77D4CA}"/>
          </ac:spMkLst>
        </pc:spChg>
        <pc:spChg chg="add mod">
          <ac:chgData name="Sally Naglich" userId="f2a8fa2e-8cc5-4595-a7fd-2db0c47a5126" providerId="ADAL" clId="{5DF81133-356C-4898-94E6-B1D5A88358E5}" dt="2026-05-12T14:07:08.792" v="21"/>
          <ac:spMkLst>
            <pc:docMk/>
            <pc:sldMk cId="1805155277" sldId="305"/>
            <ac:spMk id="4" creationId="{03919585-3ABF-B673-EF35-173AE63D4594}"/>
          </ac:spMkLst>
        </pc:spChg>
        <pc:spChg chg="mod">
          <ac:chgData name="Sally Naglich" userId="f2a8fa2e-8cc5-4595-a7fd-2db0c47a5126" providerId="ADAL" clId="{5DF81133-356C-4898-94E6-B1D5A88358E5}" dt="2026-05-12T14:07:33.529" v="25" actId="1076"/>
          <ac:spMkLst>
            <pc:docMk/>
            <pc:sldMk cId="1805155277" sldId="305"/>
            <ac:spMk id="6" creationId="{CCA294C8-6898-0210-1EA4-FE29D8C0C8C3}"/>
          </ac:spMkLst>
        </pc:spChg>
        <pc:spChg chg="mod">
          <ac:chgData name="Sally Naglich" userId="f2a8fa2e-8cc5-4595-a7fd-2db0c47a5126" providerId="ADAL" clId="{5DF81133-356C-4898-94E6-B1D5A88358E5}" dt="2026-05-12T14:07:29.933" v="24" actId="1076"/>
          <ac:spMkLst>
            <pc:docMk/>
            <pc:sldMk cId="1805155277" sldId="305"/>
            <ac:spMk id="8" creationId="{5FA0D586-3E33-BE82-23B7-77FF6F48C9DD}"/>
          </ac:spMkLst>
        </pc:spChg>
      </pc:sldChg>
      <pc:sldChg chg="addSp modSp mod">
        <pc:chgData name="Sally Naglich" userId="f2a8fa2e-8cc5-4595-a7fd-2db0c47a5126" providerId="ADAL" clId="{5DF81133-356C-4898-94E6-B1D5A88358E5}" dt="2026-05-12T14:33:24.764" v="307" actId="1076"/>
        <pc:sldMkLst>
          <pc:docMk/>
          <pc:sldMk cId="3628151595" sldId="306"/>
        </pc:sldMkLst>
        <pc:spChg chg="add mod">
          <ac:chgData name="Sally Naglich" userId="f2a8fa2e-8cc5-4595-a7fd-2db0c47a5126" providerId="ADAL" clId="{5DF81133-356C-4898-94E6-B1D5A88358E5}" dt="2026-05-12T14:19:36.868" v="214"/>
          <ac:spMkLst>
            <pc:docMk/>
            <pc:sldMk cId="3628151595" sldId="306"/>
            <ac:spMk id="2" creationId="{C3FC8D2A-52F2-E018-1BB5-67ABC4E5C8B7}"/>
          </ac:spMkLst>
        </pc:spChg>
        <pc:spChg chg="mod">
          <ac:chgData name="Sally Naglich" userId="f2a8fa2e-8cc5-4595-a7fd-2db0c47a5126" providerId="ADAL" clId="{5DF81133-356C-4898-94E6-B1D5A88358E5}" dt="2026-05-12T14:33:11.535" v="306" actId="1076"/>
          <ac:spMkLst>
            <pc:docMk/>
            <pc:sldMk cId="3628151595" sldId="306"/>
            <ac:spMk id="3" creationId="{33C6D71B-1677-66CF-B989-17EF56A3C7F1}"/>
          </ac:spMkLst>
        </pc:spChg>
        <pc:spChg chg="mod">
          <ac:chgData name="Sally Naglich" userId="f2a8fa2e-8cc5-4595-a7fd-2db0c47a5126" providerId="ADAL" clId="{5DF81133-356C-4898-94E6-B1D5A88358E5}" dt="2026-05-12T14:32:31.990" v="301" actId="1076"/>
          <ac:spMkLst>
            <pc:docMk/>
            <pc:sldMk cId="3628151595" sldId="306"/>
            <ac:spMk id="4" creationId="{6F2728B2-4EBC-E8FF-D691-32998DB07217}"/>
          </ac:spMkLst>
        </pc:spChg>
        <pc:picChg chg="mod">
          <ac:chgData name="Sally Naglich" userId="f2a8fa2e-8cc5-4595-a7fd-2db0c47a5126" providerId="ADAL" clId="{5DF81133-356C-4898-94E6-B1D5A88358E5}" dt="2026-05-12T14:33:24.764" v="307" actId="1076"/>
          <ac:picMkLst>
            <pc:docMk/>
            <pc:sldMk cId="3628151595" sldId="306"/>
            <ac:picMk id="6" creationId="{69E7D48D-0B0F-5A01-EFB6-2E1681D27BA1}"/>
          </ac:picMkLst>
        </pc:picChg>
      </pc:sldChg>
      <pc:sldChg chg="modSp">
        <pc:chgData name="Sally Naglich" userId="f2a8fa2e-8cc5-4595-a7fd-2db0c47a5126" providerId="ADAL" clId="{5DF81133-356C-4898-94E6-B1D5A88358E5}" dt="2026-05-12T14:31:00.518" v="290" actId="20577"/>
        <pc:sldMkLst>
          <pc:docMk/>
          <pc:sldMk cId="167940224" sldId="30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0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5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2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58th Convention of The English District—Lutheran Church Missouri Synod 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with a tree and text&#10;&#10;AI-generated content may be incorrect.">
            <a:extLst>
              <a:ext uri="{FF2B5EF4-FFF2-40B4-BE49-F238E27FC236}">
                <a16:creationId xmlns:a16="http://schemas.microsoft.com/office/drawing/2014/main" id="{6E46DC47-0929-E68A-5406-E84E89F69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41" y="5634069"/>
            <a:ext cx="1110242" cy="10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2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4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3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5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4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3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02B0CB0-CAA2-495B-B0BD-68250C72EFB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ED03A3F-68C2-4829-89F9-29F278161D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with a tree and text&#10;&#10;AI-generated content may be incorrect.">
            <a:extLst>
              <a:ext uri="{FF2B5EF4-FFF2-40B4-BE49-F238E27FC236}">
                <a16:creationId xmlns:a16="http://schemas.microsoft.com/office/drawing/2014/main" id="{1CCF88B4-3879-9603-FA28-22884F1629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41" y="5634069"/>
            <a:ext cx="1110242" cy="10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401314-03F0-1076-632C-1614C09E3EF0}"/>
              </a:ext>
            </a:extLst>
          </p:cNvPr>
          <p:cNvSpPr/>
          <p:nvPr/>
        </p:nvSpPr>
        <p:spPr>
          <a:xfrm>
            <a:off x="10857297" y="5659655"/>
            <a:ext cx="1193532" cy="1106905"/>
          </a:xfrm>
          <a:prstGeom prst="rect">
            <a:avLst/>
          </a:prstGeom>
          <a:solidFill>
            <a:srgbClr val="A7C6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F7B9F-5F6D-AE3F-983F-BC476967B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tx1"/>
                </a:solidFill>
              </a:rPr>
              <a:t>What God Is Doing</a:t>
            </a:r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6600" b="1" dirty="0">
                <a:solidFill>
                  <a:schemeClr val="tx1"/>
                </a:solidFill>
              </a:rPr>
              <a:t>Through Us</a:t>
            </a:r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6600" b="1" dirty="0">
                <a:solidFill>
                  <a:schemeClr val="tx1"/>
                </a:solidFill>
              </a:rPr>
              <a:t>Together in 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02C4-2DA1-A24D-9F8A-86066EDD3D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English District</a:t>
            </a:r>
          </a:p>
          <a:p>
            <a:r>
              <a:rPr lang="en-US" sz="4000">
                <a:solidFill>
                  <a:schemeClr val="tx1"/>
                </a:solidFill>
              </a:rPr>
              <a:t>The Lutheran Church—Missouri Synod </a:t>
            </a:r>
          </a:p>
        </p:txBody>
      </p:sp>
      <p:pic>
        <p:nvPicPr>
          <p:cNvPr id="4" name="Picture 3" descr="A cross with a shell and teardrops in a window&#10;&#10;Description automatically generated">
            <a:extLst>
              <a:ext uri="{FF2B5EF4-FFF2-40B4-BE49-F238E27FC236}">
                <a16:creationId xmlns:a16="http://schemas.microsoft.com/office/drawing/2014/main" id="{2A964615-3AA6-429A-3325-912393DB3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8140" r="16553" b="20280"/>
          <a:stretch>
            <a:fillRect/>
          </a:stretch>
        </p:blipFill>
        <p:spPr>
          <a:xfrm>
            <a:off x="-101518" y="372875"/>
            <a:ext cx="2181235" cy="3056125"/>
          </a:xfrm>
          <a:prstGeom prst="rect">
            <a:avLst/>
          </a:prstGeom>
        </p:spPr>
      </p:pic>
      <p:pic>
        <p:nvPicPr>
          <p:cNvPr id="6" name="Picture 5" descr="A logo with a tree and text&#10;&#10;AI-generated content may be incorrect.">
            <a:extLst>
              <a:ext uri="{FF2B5EF4-FFF2-40B4-BE49-F238E27FC236}">
                <a16:creationId xmlns:a16="http://schemas.microsoft.com/office/drawing/2014/main" id="{01366AB6-F0A4-0C17-C49A-9E958FE5A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20" y="5152243"/>
            <a:ext cx="1661980" cy="16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E1C2D1-DC44-42E7-0B8B-50E63FE07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55C30E-3C5F-3861-A8AB-ECF5598A1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296" y="2250831"/>
            <a:ext cx="9743081" cy="3191607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The district comes alongside congregations or gatherings of Lutherans to plant a church.</a:t>
            </a:r>
          </a:p>
          <a:p>
            <a:pPr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Church Planting Simplified provides step-by-step procedures.</a:t>
            </a:r>
            <a:endParaRPr lang="en-US" sz="3600" dirty="0">
              <a:solidFill>
                <a:schemeClr val="tx1"/>
              </a:solidFill>
            </a:endParaRPr>
          </a:p>
          <a:p>
            <a:pPr marL="10287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E9F0DD-F103-40BA-E1DA-483BA6DFD4CF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Partnering to plant churches</a:t>
            </a:r>
          </a:p>
        </p:txBody>
      </p:sp>
    </p:spTree>
    <p:extLst>
      <p:ext uri="{BB962C8B-B14F-4D97-AF65-F5344CB8AC3E}">
        <p14:creationId xmlns:p14="http://schemas.microsoft.com/office/powerpoint/2010/main" val="365951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628933-16B9-BBEA-4022-AC612F4AD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CBF967-758A-ECF2-B0CF-2AA320548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4667" y="1541864"/>
            <a:ext cx="9743081" cy="1186650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Church Planting Simplified is supported by Rev. Derek Mathers.</a:t>
            </a:r>
            <a:endParaRPr lang="en-US" sz="3600" dirty="0">
              <a:solidFill>
                <a:schemeClr val="tx1"/>
              </a:solidFill>
            </a:endParaRPr>
          </a:p>
          <a:p>
            <a:pPr lvl="1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3600" dirty="0">
              <a:solidFill>
                <a:schemeClr val="tx1"/>
              </a:solidFill>
            </a:endParaRPr>
          </a:p>
          <a:p>
            <a:pPr marL="10287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 descr="A person in a white robe with a cross on his neck and a green scarf&#10;&#10;AI-generated content may be incorrect.">
            <a:extLst>
              <a:ext uri="{FF2B5EF4-FFF2-40B4-BE49-F238E27FC236}">
                <a16:creationId xmlns:a16="http://schemas.microsoft.com/office/drawing/2014/main" id="{9CD54B8D-4B89-FE6B-78E0-37606458C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35" y="2267590"/>
            <a:ext cx="4015453" cy="290114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AB0BD74-166B-9768-88B4-908FA47131F0}"/>
              </a:ext>
            </a:extLst>
          </p:cNvPr>
          <p:cNvSpPr txBox="1">
            <a:spLocks/>
          </p:cNvSpPr>
          <p:nvPr/>
        </p:nvSpPr>
        <p:spPr>
          <a:xfrm>
            <a:off x="1744668" y="2727325"/>
            <a:ext cx="9743081" cy="60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1" indent="-571500" algn="l">
              <a:lnSpc>
                <a:spcPts val="4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accountability</a:t>
            </a:r>
            <a:endParaRPr lang="en-US" sz="3600" dirty="0">
              <a:solidFill>
                <a:schemeClr val="tx1"/>
              </a:solidFill>
            </a:endParaRPr>
          </a:p>
          <a:p>
            <a:pPr marL="10287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6972E1-DFF0-2F4A-5DE9-31BD565981A5}"/>
              </a:ext>
            </a:extLst>
          </p:cNvPr>
          <p:cNvSpPr txBox="1">
            <a:spLocks/>
          </p:cNvSpPr>
          <p:nvPr/>
        </p:nvSpPr>
        <p:spPr>
          <a:xfrm>
            <a:off x="1744668" y="3414832"/>
            <a:ext cx="9743081" cy="606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1" indent="-571500" algn="l">
              <a:lnSpc>
                <a:spcPts val="4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support</a:t>
            </a:r>
            <a:endParaRPr lang="en-US" sz="3600" dirty="0">
              <a:solidFill>
                <a:schemeClr val="tx1"/>
              </a:solidFill>
            </a:endParaRPr>
          </a:p>
          <a:p>
            <a:pPr marL="10287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CC9B73-6C76-F9D9-7454-EF3003AEEA83}"/>
              </a:ext>
            </a:extLst>
          </p:cNvPr>
          <p:cNvSpPr txBox="1">
            <a:spLocks/>
          </p:cNvSpPr>
          <p:nvPr/>
        </p:nvSpPr>
        <p:spPr>
          <a:xfrm>
            <a:off x="1744668" y="4140355"/>
            <a:ext cx="9743081" cy="71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1" indent="-571500" algn="l">
              <a:lnSpc>
                <a:spcPts val="4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encouragement</a:t>
            </a:r>
          </a:p>
          <a:p>
            <a:pPr marL="10287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  <a:p>
            <a:pPr marL="10287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03120-0C01-03E1-7093-4CDDB33F1110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Partnering to plant churches</a:t>
            </a:r>
          </a:p>
        </p:txBody>
      </p:sp>
    </p:spTree>
    <p:extLst>
      <p:ext uri="{BB962C8B-B14F-4D97-AF65-F5344CB8AC3E}">
        <p14:creationId xmlns:p14="http://schemas.microsoft.com/office/powerpoint/2010/main" val="5202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02B49-CD65-4A6C-F207-7ABED1E8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65F968-AA53-70EC-D9E5-C91FA46E3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296" y="1656133"/>
            <a:ext cx="9998057" cy="1151793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Funding opportunities become available as Church Planting Teams follow the process.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C5B890-8938-3972-CA13-8B906D32BBC7}"/>
              </a:ext>
            </a:extLst>
          </p:cNvPr>
          <p:cNvSpPr txBox="1">
            <a:spLocks/>
          </p:cNvSpPr>
          <p:nvPr/>
        </p:nvSpPr>
        <p:spPr>
          <a:xfrm>
            <a:off x="1713295" y="2400300"/>
            <a:ext cx="9998057" cy="188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4000" dirty="0">
              <a:solidFill>
                <a:schemeClr val="tx1"/>
              </a:solidFill>
            </a:endParaRPr>
          </a:p>
          <a:p>
            <a:pPr marL="18288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Shepherd of the Canyon Lutheran Church, Gold Canyon, AZ</a:t>
            </a:r>
          </a:p>
          <a:p>
            <a:pPr marL="1257300" lvl="1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A7450-1709-032A-8A9A-B9476C9F3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29063"/>
            <a:ext cx="4732165" cy="2124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F5E5E-E969-C40A-AFDD-8A08B566FC56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Partnering to plant churches</a:t>
            </a:r>
          </a:p>
        </p:txBody>
      </p:sp>
    </p:spTree>
    <p:extLst>
      <p:ext uri="{BB962C8B-B14F-4D97-AF65-F5344CB8AC3E}">
        <p14:creationId xmlns:p14="http://schemas.microsoft.com/office/powerpoint/2010/main" val="19668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E432B1-B825-F8D9-F7DE-45BADA427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308D7BD-CE2C-5BDB-FD8D-73BA43C8C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297" y="2215662"/>
            <a:ext cx="5575526" cy="1195754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District supports mission congregations.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013D64-EB49-F858-BFC6-8B3045730B0A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Supporting ongoing missions and campus ministry</a:t>
            </a:r>
          </a:p>
        </p:txBody>
      </p:sp>
      <p:pic>
        <p:nvPicPr>
          <p:cNvPr id="2050" name="Picture 2" descr="Home | Holy Cross Evangelical-Lutheran Chapel">
            <a:extLst>
              <a:ext uri="{FF2B5EF4-FFF2-40B4-BE49-F238E27FC236}">
                <a16:creationId xmlns:a16="http://schemas.microsoft.com/office/drawing/2014/main" id="{1B65D95D-C00A-9F40-1B78-B1A1971A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511" y="2095747"/>
            <a:ext cx="4425620" cy="33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A4A412C-B320-75FD-4132-A80F1AC93A8D}"/>
              </a:ext>
            </a:extLst>
          </p:cNvPr>
          <p:cNvSpPr txBox="1">
            <a:spLocks/>
          </p:cNvSpPr>
          <p:nvPr/>
        </p:nvSpPr>
        <p:spPr>
          <a:xfrm>
            <a:off x="1713297" y="3411416"/>
            <a:ext cx="5816216" cy="1789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Holy Cross Lutheran Chapel, Pittsburgh, PA</a:t>
            </a:r>
          </a:p>
          <a:p>
            <a:pPr lvl="1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F14ECE-4D9B-D405-359C-BECA33147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5EA7FA-3F41-EFD4-24ED-A03514F3E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386" y="2130765"/>
            <a:ext cx="9892549" cy="767129"/>
          </a:xfrm>
        </p:spPr>
        <p:txBody>
          <a:bodyPr>
            <a:normAutofit/>
          </a:bodyPr>
          <a:lstStyle/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St. Thomas Lutheran Church, Magnolia, TX</a:t>
            </a:r>
          </a:p>
          <a:p>
            <a:pPr lvl="1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B3F3DA-64D6-AA6F-0F39-80D88D59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49" y="2897894"/>
            <a:ext cx="9145202" cy="2794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DDA1F-9AC2-CF80-A8D8-20D8CE37B621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Supporting ongoing missions and campus ministry</a:t>
            </a:r>
          </a:p>
        </p:txBody>
      </p:sp>
    </p:spTree>
    <p:extLst>
      <p:ext uri="{BB962C8B-B14F-4D97-AF65-F5344CB8AC3E}">
        <p14:creationId xmlns:p14="http://schemas.microsoft.com/office/powerpoint/2010/main" val="28340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19DFD-F5CF-FC1F-4886-9D3692A9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637869-4959-5967-1532-DACBBB37A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4861" y="2523379"/>
            <a:ext cx="7191977" cy="2795954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Funds from district congregations accomplish together what one congregation may not have the financial resources to do on its own such as funding Campus Ministries.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05097-CFCB-9D21-418D-58F8AD3EA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838" y="2823167"/>
            <a:ext cx="2879351" cy="219637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DCD2C45-CC35-4A97-31F1-FB72BB314A17}"/>
              </a:ext>
            </a:extLst>
          </p:cNvPr>
          <p:cNvSpPr txBox="1">
            <a:spLocks/>
          </p:cNvSpPr>
          <p:nvPr/>
        </p:nvSpPr>
        <p:spPr>
          <a:xfrm>
            <a:off x="1824236" y="5287502"/>
            <a:ext cx="8602278" cy="66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Martin Luther Chapel, East Lansing, MI</a:t>
            </a:r>
          </a:p>
          <a:p>
            <a:pPr lvl="1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0C9620-DC6A-27DA-E175-30B231CE1193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Supporting ongoing missions and campus ministry</a:t>
            </a:r>
          </a:p>
        </p:txBody>
      </p:sp>
    </p:spTree>
    <p:extLst>
      <p:ext uri="{BB962C8B-B14F-4D97-AF65-F5344CB8AC3E}">
        <p14:creationId xmlns:p14="http://schemas.microsoft.com/office/powerpoint/2010/main" val="20771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33A74-B469-E0E9-AF34-B6E64416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3452A3E5-8859-C52C-64CC-2BAC08DC5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246" y="1985458"/>
            <a:ext cx="10181492" cy="1213338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District missions are trusted churches and organizations with accountable administration.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5B6B50-C2F6-E258-DE96-39594BAC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78" y="4913154"/>
            <a:ext cx="2586037" cy="176939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6DDAABB-CE14-19ED-92D5-6069DA0FBC76}"/>
              </a:ext>
            </a:extLst>
          </p:cNvPr>
          <p:cNvSpPr txBox="1">
            <a:spLocks/>
          </p:cNvSpPr>
          <p:nvPr/>
        </p:nvSpPr>
        <p:spPr>
          <a:xfrm>
            <a:off x="2786062" y="4913154"/>
            <a:ext cx="8387861" cy="1300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1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Dominican Republic Lutheran Mission Partnership</a:t>
            </a:r>
          </a:p>
          <a:p>
            <a:pPr lvl="1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83056D-AF99-8EB7-324C-8C7E2E49A023}"/>
              </a:ext>
            </a:extLst>
          </p:cNvPr>
          <p:cNvSpPr txBox="1">
            <a:spLocks/>
          </p:cNvSpPr>
          <p:nvPr/>
        </p:nvSpPr>
        <p:spPr>
          <a:xfrm>
            <a:off x="1889246" y="3198796"/>
            <a:ext cx="10732478" cy="169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Missions are visited and supported by ensuring accordance with mission statements and governing documents and providing financial oversight.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345A9-5753-36F9-9E4A-075B2809CA55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Supporting ongoing missions and campus ministry</a:t>
            </a:r>
          </a:p>
        </p:txBody>
      </p:sp>
    </p:spTree>
    <p:extLst>
      <p:ext uri="{BB962C8B-B14F-4D97-AF65-F5344CB8AC3E}">
        <p14:creationId xmlns:p14="http://schemas.microsoft.com/office/powerpoint/2010/main" val="38299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4F19A-E901-B52D-3F12-65C1021CE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6907F7-7654-53C9-6204-516D61FFB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297" y="2039815"/>
            <a:ext cx="10230464" cy="4123593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b="1">
                <a:solidFill>
                  <a:schemeClr val="tx1"/>
                </a:solidFill>
              </a:rPr>
              <a:t>CADDS</a:t>
            </a:r>
            <a:r>
              <a:rPr lang="en-US" sz="4000">
                <a:solidFill>
                  <a:schemeClr val="tx1"/>
                </a:solidFill>
              </a:rPr>
              <a:t> (Congregational Assessment of Development/Decline Status) a tool created by synod for congregations to evaluate their purpose and direction.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Rev. Derek Mathers leads congregations through this self-examination process.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E98F15-F450-674C-E7DA-37B6010493EF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Providing resources, guidance, and support to all congregations at all stages</a:t>
            </a:r>
          </a:p>
        </p:txBody>
      </p:sp>
    </p:spTree>
    <p:extLst>
      <p:ext uri="{BB962C8B-B14F-4D97-AF65-F5344CB8AC3E}">
        <p14:creationId xmlns:p14="http://schemas.microsoft.com/office/powerpoint/2010/main" val="110287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B7D95-CAD5-B9D0-31DD-DA964DB7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76E471D-FAC4-F668-211E-B7512B397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0528" y="1890346"/>
            <a:ext cx="10230464" cy="1710104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Congregations may utilize other synod-created resources, without cost, from the suite of </a:t>
            </a:r>
            <a:r>
              <a:rPr lang="en-US" sz="4000" b="1" dirty="0" err="1">
                <a:solidFill>
                  <a:schemeClr val="tx1"/>
                </a:solidFill>
              </a:rPr>
              <a:t>Re:Vitality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modules like CADDS.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ED36C0D-C7A8-1E19-445A-C86CD61259B3}"/>
              </a:ext>
            </a:extLst>
          </p:cNvPr>
          <p:cNvSpPr txBox="1">
            <a:spLocks/>
          </p:cNvSpPr>
          <p:nvPr/>
        </p:nvSpPr>
        <p:spPr>
          <a:xfrm>
            <a:off x="1710528" y="3813665"/>
            <a:ext cx="10230464" cy="2307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chemeClr val="tx1"/>
                </a:solidFill>
              </a:rPr>
              <a:t>Shepherding Our Strays</a:t>
            </a:r>
            <a:r>
              <a:rPr lang="en-US" sz="4000" dirty="0">
                <a:solidFill>
                  <a:schemeClr val="tx1"/>
                </a:solidFill>
              </a:rPr>
              <a:t>, to engage individuals who have become separated from the spiritual life of the congregation.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A4235B-B8C9-D3E1-A7E5-9307DF451BF1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Providing resources, guidance, and support to all congregations at all stages</a:t>
            </a:r>
          </a:p>
        </p:txBody>
      </p:sp>
    </p:spTree>
    <p:extLst>
      <p:ext uri="{BB962C8B-B14F-4D97-AF65-F5344CB8AC3E}">
        <p14:creationId xmlns:p14="http://schemas.microsoft.com/office/powerpoint/2010/main" val="32877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003FC-27BE-7F95-9790-7F2B46E9C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3E2EE9-A8EA-A380-87F3-9AAFB5B1A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9522" y="2190363"/>
            <a:ext cx="10230464" cy="1676012"/>
          </a:xfrm>
        </p:spPr>
        <p:txBody>
          <a:bodyPr>
            <a:normAutofit/>
          </a:bodyPr>
          <a:lstStyle/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chemeClr val="tx1"/>
                </a:solidFill>
              </a:rPr>
              <a:t>Connect to Disciple</a:t>
            </a:r>
            <a:r>
              <a:rPr lang="en-US" sz="4000" dirty="0">
                <a:solidFill>
                  <a:schemeClr val="tx1"/>
                </a:solidFill>
              </a:rPr>
              <a:t>, for improving the effectiveness of a congregation’s outreach efforts.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3595F86-D615-D733-4F24-D9420AE1FA1B}"/>
              </a:ext>
            </a:extLst>
          </p:cNvPr>
          <p:cNvSpPr txBox="1">
            <a:spLocks/>
          </p:cNvSpPr>
          <p:nvPr/>
        </p:nvSpPr>
        <p:spPr>
          <a:xfrm>
            <a:off x="1459522" y="4166392"/>
            <a:ext cx="10230464" cy="1997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chemeClr val="tx1"/>
                </a:solidFill>
              </a:rPr>
              <a:t>Serving in God’s Mission </a:t>
            </a:r>
            <a:r>
              <a:rPr lang="en-US" sz="4000" dirty="0">
                <a:solidFill>
                  <a:schemeClr val="tx1"/>
                </a:solidFill>
              </a:rPr>
              <a:t>(SGM), a strategic planning process tailored for Lutheran congregations.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4F5883-8772-9737-29AC-8C26654A2EF7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Providing resources, guidance, and support to all congregations at all stages</a:t>
            </a:r>
          </a:p>
        </p:txBody>
      </p:sp>
    </p:spTree>
    <p:extLst>
      <p:ext uri="{BB962C8B-B14F-4D97-AF65-F5344CB8AC3E}">
        <p14:creationId xmlns:p14="http://schemas.microsoft.com/office/powerpoint/2010/main" val="17330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5BA2A7-A6D6-032C-0A65-485ECD752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6D45702-B683-CA6C-794C-26123B95D33B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</a:rPr>
              <a:t>Who is the English District?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49118B-5767-D2A0-6E38-FC2EB3ADDD03}"/>
              </a:ext>
            </a:extLst>
          </p:cNvPr>
          <p:cNvSpPr txBox="1">
            <a:spLocks/>
          </p:cNvSpPr>
          <p:nvPr/>
        </p:nvSpPr>
        <p:spPr>
          <a:xfrm>
            <a:off x="4245429" y="1299968"/>
            <a:ext cx="8253218" cy="1629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 dirty="0">
                <a:solidFill>
                  <a:schemeClr val="tx1"/>
                </a:solidFill>
              </a:rPr>
              <a:t>YOU ARE!</a:t>
            </a:r>
          </a:p>
        </p:txBody>
      </p:sp>
      <p:pic>
        <p:nvPicPr>
          <p:cNvPr id="9" name="Picture 8" descr="A close-up of a hand pointing&#10;&#10;AI-generated content may be incorrect.">
            <a:extLst>
              <a:ext uri="{FF2B5EF4-FFF2-40B4-BE49-F238E27FC236}">
                <a16:creationId xmlns:a16="http://schemas.microsoft.com/office/drawing/2014/main" id="{6BBF6977-7933-2FA6-EAE3-AE13A44D7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5089" l="9375" r="89286">
                        <a14:foregroundMark x1="58036" y1="91518" x2="58036" y2="91518"/>
                        <a14:foregroundMark x1="68750" y1="95089" x2="68750" y2="95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56" y="2440785"/>
            <a:ext cx="3722623" cy="372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E09DA5-0C5F-9358-786F-90005821D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D6B000-9C2D-0608-D250-5DD16D1DB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4640" y="2238700"/>
            <a:ext cx="10481471" cy="1704629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Congregations are assisted in their efforts to grow, merge, or become dual parishes that share resources.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F7CC096-F037-25A1-F5F1-21177D2732EE}"/>
              </a:ext>
            </a:extLst>
          </p:cNvPr>
          <p:cNvSpPr txBox="1">
            <a:spLocks/>
          </p:cNvSpPr>
          <p:nvPr/>
        </p:nvSpPr>
        <p:spPr>
          <a:xfrm>
            <a:off x="1710528" y="3943329"/>
            <a:ext cx="10513208" cy="22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chemeClr val="tx1"/>
                </a:solidFill>
              </a:rPr>
              <a:t>Exploring God’s Mission Here Bible Study</a:t>
            </a:r>
            <a:r>
              <a:rPr lang="en-US" sz="4000" dirty="0">
                <a:solidFill>
                  <a:schemeClr val="tx1"/>
                </a:solidFill>
              </a:rPr>
              <a:t>, facilitates tough conversations within congregations that are in challenging spots.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AB91A8-054C-A8FF-D89D-CC2804BA9047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195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Providing resources, guidance, and support to all congregations at all stages</a:t>
            </a:r>
          </a:p>
        </p:txBody>
      </p:sp>
    </p:spTree>
    <p:extLst>
      <p:ext uri="{BB962C8B-B14F-4D97-AF65-F5344CB8AC3E}">
        <p14:creationId xmlns:p14="http://schemas.microsoft.com/office/powerpoint/2010/main" val="36480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DD131-B6E5-E967-041A-7095A733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BB8862-645C-FCA2-E9EB-D9B379C48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7307" y="3017670"/>
            <a:ext cx="7556453" cy="1136229"/>
          </a:xfrm>
        </p:spPr>
        <p:txBody>
          <a:bodyPr>
            <a:normAutofit/>
          </a:bodyPr>
          <a:lstStyle/>
          <a:p>
            <a:pPr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3900" b="1">
                <a:solidFill>
                  <a:schemeClr val="tx1"/>
                </a:solidFill>
              </a:rPr>
              <a:t>The Lutheran Church Extension Fund (LCEF)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0C0D30-A4F3-2FB4-1278-E086713AD171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805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tx1"/>
                </a:solidFill>
                <a:latin typeface="+mn-lt"/>
              </a:rPr>
              <a:t>CONGREGATIONS: Connecting congregation leaders with professionals for building projects, loans, investments, and long-term financial planning advice.</a:t>
            </a:r>
          </a:p>
        </p:txBody>
      </p:sp>
      <p:pic>
        <p:nvPicPr>
          <p:cNvPr id="1028" name="Picture 4" descr="John Hoover">
            <a:extLst>
              <a:ext uri="{FF2B5EF4-FFF2-40B4-BE49-F238E27FC236}">
                <a16:creationId xmlns:a16="http://schemas.microsoft.com/office/drawing/2014/main" id="{4682B2A5-4811-7EFB-E1FF-54A4BB76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69" y="3017670"/>
            <a:ext cx="2856938" cy="28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FE1173-3E93-C3E4-C169-2983DD3F16EC}"/>
              </a:ext>
            </a:extLst>
          </p:cNvPr>
          <p:cNvSpPr txBox="1">
            <a:spLocks/>
          </p:cNvSpPr>
          <p:nvPr/>
        </p:nvSpPr>
        <p:spPr>
          <a:xfrm>
            <a:off x="4387307" y="4226766"/>
            <a:ext cx="7556453" cy="193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4000">
                <a:solidFill>
                  <a:schemeClr val="tx1"/>
                </a:solidFill>
              </a:rPr>
              <a:t>Mr. John Hoover works with congregations who may need funds to build or renovate.</a:t>
            </a:r>
          </a:p>
        </p:txBody>
      </p:sp>
    </p:spTree>
    <p:extLst>
      <p:ext uri="{BB962C8B-B14F-4D97-AF65-F5344CB8AC3E}">
        <p14:creationId xmlns:p14="http://schemas.microsoft.com/office/powerpoint/2010/main" val="16144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7287AF-8E26-7339-064D-6D03FFC0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844505-023B-0017-3AE8-6189C1970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762" y="1482833"/>
            <a:ext cx="7656289" cy="715244"/>
          </a:xfrm>
        </p:spPr>
        <p:txBody>
          <a:bodyPr>
            <a:normAutofit/>
          </a:bodyPr>
          <a:lstStyle/>
          <a:p>
            <a:pPr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4000" b="1">
                <a:solidFill>
                  <a:schemeClr val="tx1"/>
                </a:solidFill>
              </a:rPr>
              <a:t>The LCMS Foundation                          </a:t>
            </a:r>
          </a:p>
        </p:txBody>
      </p:sp>
      <p:pic>
        <p:nvPicPr>
          <p:cNvPr id="2054" name="Picture 6" descr="grimm">
            <a:extLst>
              <a:ext uri="{FF2B5EF4-FFF2-40B4-BE49-F238E27FC236}">
                <a16:creationId xmlns:a16="http://schemas.microsoft.com/office/drawing/2014/main" id="{5C5AC92C-2B21-A14C-D387-D851B548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364" y="1840455"/>
            <a:ext cx="2227300" cy="335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9E284D4-61E1-3389-E85A-EDE4E3BDAA1D}"/>
              </a:ext>
            </a:extLst>
          </p:cNvPr>
          <p:cNvSpPr txBox="1">
            <a:spLocks/>
          </p:cNvSpPr>
          <p:nvPr/>
        </p:nvSpPr>
        <p:spPr>
          <a:xfrm>
            <a:off x="1708762" y="2198077"/>
            <a:ext cx="7656289" cy="3565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4000">
                <a:solidFill>
                  <a:schemeClr val="tx1"/>
                </a:solidFill>
              </a:rPr>
              <a:t>Mr. Ron Grimm works with English District congregations and members who wish to invest in ministry and missions through investments, endowment funds, and charitable giving.</a:t>
            </a:r>
          </a:p>
        </p:txBody>
      </p:sp>
    </p:spTree>
    <p:extLst>
      <p:ext uri="{BB962C8B-B14F-4D97-AF65-F5344CB8AC3E}">
        <p14:creationId xmlns:p14="http://schemas.microsoft.com/office/powerpoint/2010/main" val="12992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99DEA-E1C0-19C1-6EE9-B06703F33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0758CDE-9FE7-2C2A-8B02-96B7E1040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2101363"/>
            <a:ext cx="10123752" cy="1266094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Circuit Visitor meets with and shepherds the congregations during vacancy.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194F25-5A9C-2167-6462-35B4F83A458E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Assisting calling congregations in need of a pastor (and church workers).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F92FD1-AC1B-88EF-ACBF-F7BD1C34098E}"/>
              </a:ext>
            </a:extLst>
          </p:cNvPr>
          <p:cNvSpPr txBox="1">
            <a:spLocks/>
          </p:cNvSpPr>
          <p:nvPr/>
        </p:nvSpPr>
        <p:spPr>
          <a:xfrm>
            <a:off x="1899140" y="3270742"/>
            <a:ext cx="6172198" cy="2672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Support provided to Congregation Call Committees by Bishop/President and district assistants.</a:t>
            </a:r>
          </a:p>
        </p:txBody>
      </p:sp>
      <p:pic>
        <p:nvPicPr>
          <p:cNvPr id="9" name="Picture 8" descr="A building with a lawn and trees&#10;&#10;AI-generated content may be incorrect.">
            <a:extLst>
              <a:ext uri="{FF2B5EF4-FFF2-40B4-BE49-F238E27FC236}">
                <a16:creationId xmlns:a16="http://schemas.microsoft.com/office/drawing/2014/main" id="{A346042D-2B11-FFF9-CFF0-3A5C82F19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70" y="3172231"/>
            <a:ext cx="4376058" cy="24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8360B-70C7-A12F-4041-40909F84E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483C7A-5224-59EC-E01F-F17E93776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5888" y="1960685"/>
            <a:ext cx="9019892" cy="1186962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Review of the congregation’s CADDS results.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97045EA-B9C4-471D-08B6-8A810E4B4010}"/>
              </a:ext>
            </a:extLst>
          </p:cNvPr>
          <p:cNvSpPr txBox="1">
            <a:spLocks/>
          </p:cNvSpPr>
          <p:nvPr/>
        </p:nvSpPr>
        <p:spPr>
          <a:xfrm>
            <a:off x="1797960" y="2922344"/>
            <a:ext cx="10055600" cy="3666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Review Congregation Self-study.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Consider congregation nominations.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Prepare list of pastors for call consideration.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Celebrate with the congregation when God provides a pastor.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D36B9-1716-6B9D-F8F5-D1C2D3A36EF0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Assisting calling congregations in need of a pastor (and church workers).</a:t>
            </a:r>
          </a:p>
        </p:txBody>
      </p:sp>
    </p:spTree>
    <p:extLst>
      <p:ext uri="{BB962C8B-B14F-4D97-AF65-F5344CB8AC3E}">
        <p14:creationId xmlns:p14="http://schemas.microsoft.com/office/powerpoint/2010/main" val="2063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316F1-C33A-1D2E-8D0B-EC4F822A8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C6D71B-1677-66CF-B989-17EF56A3C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566" y="2422601"/>
            <a:ext cx="6448734" cy="2203760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900" dirty="0">
                <a:solidFill>
                  <a:schemeClr val="tx1"/>
                </a:solidFill>
              </a:rPr>
              <a:t>Bishop (or his representative) visits and the pastor is installed according to Christ’s Word.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F2728B2-4EBC-E8FF-D691-32998DB07217}"/>
              </a:ext>
            </a:extLst>
          </p:cNvPr>
          <p:cNvSpPr txBox="1">
            <a:spLocks/>
          </p:cNvSpPr>
          <p:nvPr/>
        </p:nvSpPr>
        <p:spPr>
          <a:xfrm>
            <a:off x="1666566" y="4951758"/>
            <a:ext cx="10123752" cy="1333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Assist congregations as they call other Church workers (i.e. Deaconesses, DCEs, etc.).</a:t>
            </a:r>
          </a:p>
        </p:txBody>
      </p:sp>
      <p:pic>
        <p:nvPicPr>
          <p:cNvPr id="6" name="Picture 5" descr="A group of men in white robes&#10;&#10;AI-generated content may be incorrect.">
            <a:extLst>
              <a:ext uri="{FF2B5EF4-FFF2-40B4-BE49-F238E27FC236}">
                <a16:creationId xmlns:a16="http://schemas.microsoft.com/office/drawing/2014/main" id="{69E7D48D-0B0F-5A01-EFB6-2E1681D27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2066979"/>
            <a:ext cx="3792083" cy="2915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C8D2A-52F2-E018-1BB5-67ABC4E5C8B7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Assisting calling congregations in need of a pastor (and church workers).</a:t>
            </a:r>
          </a:p>
        </p:txBody>
      </p:sp>
    </p:spTree>
    <p:extLst>
      <p:ext uri="{BB962C8B-B14F-4D97-AF65-F5344CB8AC3E}">
        <p14:creationId xmlns:p14="http://schemas.microsoft.com/office/powerpoint/2010/main" val="36281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9BAD2-A68F-67E1-086A-73EEAAABD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1B92B6B-9002-040B-4F23-00F1C1B7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2804745"/>
            <a:ext cx="6831623" cy="3122615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Visit congregations each triennium emphasizing the joy of serving together in mission and ministry of Christ’s church through: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759D92-7836-3CC8-15C7-7072E2010FE0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Providing Ecclesiastical Oversight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5FF41-86E3-7BF5-4170-D2F9CE62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42" y="2180493"/>
            <a:ext cx="2398401" cy="36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C45BA-3E3F-4806-3B12-143BF1C7D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2D094CB-C0E5-D05B-8238-B8967A8EF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1459522"/>
            <a:ext cx="10123752" cy="747346"/>
          </a:xfrm>
        </p:spPr>
        <p:txBody>
          <a:bodyPr>
            <a:normAutofit/>
          </a:bodyPr>
          <a:lstStyle/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Worship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BA4ABD5-0FD3-9664-F11A-FD71DD8850EC}"/>
              </a:ext>
            </a:extLst>
          </p:cNvPr>
          <p:cNvSpPr txBox="1">
            <a:spLocks/>
          </p:cNvSpPr>
          <p:nvPr/>
        </p:nvSpPr>
        <p:spPr>
          <a:xfrm>
            <a:off x="1820009" y="2231357"/>
            <a:ext cx="10123752" cy="747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Communion Attendance</a:t>
            </a:r>
          </a:p>
          <a:p>
            <a:pPr marL="12573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8F51528-12D2-339D-771A-A78CC2CB823C}"/>
              </a:ext>
            </a:extLst>
          </p:cNvPr>
          <p:cNvSpPr txBox="1">
            <a:spLocks/>
          </p:cNvSpPr>
          <p:nvPr/>
        </p:nvSpPr>
        <p:spPr>
          <a:xfrm>
            <a:off x="1820009" y="3083590"/>
            <a:ext cx="10123752" cy="72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Missions</a:t>
            </a:r>
          </a:p>
          <a:p>
            <a:pPr marL="12573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8888418-BCDD-8BD3-7C3F-43745E14F185}"/>
              </a:ext>
            </a:extLst>
          </p:cNvPr>
          <p:cNvSpPr txBox="1">
            <a:spLocks/>
          </p:cNvSpPr>
          <p:nvPr/>
        </p:nvSpPr>
        <p:spPr>
          <a:xfrm>
            <a:off x="1820009" y="3921369"/>
            <a:ext cx="10123752" cy="747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Education</a:t>
            </a:r>
          </a:p>
          <a:p>
            <a:pPr marL="12573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1C11D9-0117-A0CC-7552-689EB1A2EA15}"/>
              </a:ext>
            </a:extLst>
          </p:cNvPr>
          <p:cNvSpPr txBox="1">
            <a:spLocks/>
          </p:cNvSpPr>
          <p:nvPr/>
        </p:nvSpPr>
        <p:spPr>
          <a:xfrm>
            <a:off x="1820009" y="4668715"/>
            <a:ext cx="10123752" cy="72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Stewardship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DF5EE7C-7E18-7A89-9D72-52475023BD16}"/>
              </a:ext>
            </a:extLst>
          </p:cNvPr>
          <p:cNvSpPr txBox="1">
            <a:spLocks/>
          </p:cNvSpPr>
          <p:nvPr/>
        </p:nvSpPr>
        <p:spPr>
          <a:xfrm>
            <a:off x="1820009" y="5398478"/>
            <a:ext cx="10123752" cy="747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Caring for the pastor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2D5D6-DD13-1C75-F69E-AD4094C0DD62}"/>
              </a:ext>
            </a:extLst>
          </p:cNvPr>
          <p:cNvSpPr txBox="1">
            <a:spLocks/>
          </p:cNvSpPr>
          <p:nvPr/>
        </p:nvSpPr>
        <p:spPr>
          <a:xfrm>
            <a:off x="1459523" y="217918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Providing Ecclesiastical Oversight</a:t>
            </a:r>
          </a:p>
        </p:txBody>
      </p:sp>
    </p:spTree>
    <p:extLst>
      <p:ext uri="{BB962C8B-B14F-4D97-AF65-F5344CB8AC3E}">
        <p14:creationId xmlns:p14="http://schemas.microsoft.com/office/powerpoint/2010/main" val="1917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 build="allAtOnce"/>
      <p:bldP spid="8" grpId="0" build="allAtOnce"/>
      <p:bldP spid="9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D60C48-307C-8E84-97F9-DCF394DA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877E6E-DB51-ED74-EC26-161DDE147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6684" y="1556237"/>
            <a:ext cx="10123752" cy="1266094"/>
          </a:xfrm>
        </p:spPr>
        <p:txBody>
          <a:bodyPr>
            <a:normAutofit/>
          </a:bodyPr>
          <a:lstStyle/>
          <a:p>
            <a:pPr marL="576072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Oversee the teachings of the pastors and congregations.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610289E-A81D-8062-7A94-7ED2243BA9B4}"/>
              </a:ext>
            </a:extLst>
          </p:cNvPr>
          <p:cNvSpPr txBox="1">
            <a:spLocks/>
          </p:cNvSpPr>
          <p:nvPr/>
        </p:nvSpPr>
        <p:spPr>
          <a:xfrm>
            <a:off x="1886684" y="2822331"/>
            <a:ext cx="10123752" cy="3192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72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Assume the role of an encouraging brother in Christ, shepherding the shepherds.</a:t>
            </a:r>
          </a:p>
          <a:p>
            <a:pPr marL="576072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Provide help and counsel when congregations suffer conflict.</a:t>
            </a:r>
          </a:p>
          <a:p>
            <a:pPr marL="576072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Conduct investigations when controversies arise.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E925C-DEB9-9452-796D-90ECBB86B475}"/>
              </a:ext>
            </a:extLst>
          </p:cNvPr>
          <p:cNvSpPr txBox="1">
            <a:spLocks/>
          </p:cNvSpPr>
          <p:nvPr/>
        </p:nvSpPr>
        <p:spPr>
          <a:xfrm>
            <a:off x="1459523" y="283551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Providing Ecclesiastical Oversight</a:t>
            </a:r>
          </a:p>
        </p:txBody>
      </p:sp>
    </p:spTree>
    <p:extLst>
      <p:ext uri="{BB962C8B-B14F-4D97-AF65-F5344CB8AC3E}">
        <p14:creationId xmlns:p14="http://schemas.microsoft.com/office/powerpoint/2010/main" val="29849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FAE80-117E-626E-E83A-7588528FA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A774DF3-36BA-C1AE-7436-A8414E735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2039815"/>
            <a:ext cx="10123752" cy="1178170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Harness the congregations of both district and synod to supply help when tragedy strikes.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A506BE-4ACA-C7D9-83EF-D59A99B59BA5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Helping congregations in need of mercy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B715DCC-D3E4-37B5-0C3F-FD7ECE698B32}"/>
              </a:ext>
            </a:extLst>
          </p:cNvPr>
          <p:cNvSpPr txBox="1">
            <a:spLocks/>
          </p:cNvSpPr>
          <p:nvPr/>
        </p:nvSpPr>
        <p:spPr>
          <a:xfrm>
            <a:off x="1820009" y="3217985"/>
            <a:ext cx="10123752" cy="2681653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Wildfires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Tornadoes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Floods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Hurricanes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Other disasters</a:t>
            </a:r>
          </a:p>
        </p:txBody>
      </p:sp>
    </p:spTree>
    <p:extLst>
      <p:ext uri="{BB962C8B-B14F-4D97-AF65-F5344CB8AC3E}">
        <p14:creationId xmlns:p14="http://schemas.microsoft.com/office/powerpoint/2010/main" val="166107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944668-E6CB-C50C-BDAC-ED7C06B6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46B5C6C-1D6F-CCBD-E453-60BAE83A80BE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</a:rPr>
              <a:t>The English District Serves…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297E95-80E0-C20C-42D8-701C92F2C1E7}"/>
              </a:ext>
            </a:extLst>
          </p:cNvPr>
          <p:cNvSpPr txBox="1">
            <a:spLocks/>
          </p:cNvSpPr>
          <p:nvPr/>
        </p:nvSpPr>
        <p:spPr>
          <a:xfrm>
            <a:off x="1987247" y="1511193"/>
            <a:ext cx="10204753" cy="912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AutoNum type="arabicPeriod"/>
            </a:pPr>
            <a:r>
              <a:rPr lang="en-US" sz="5400" dirty="0">
                <a:solidFill>
                  <a:schemeClr val="tx1"/>
                </a:solidFill>
              </a:rPr>
              <a:t>442 Church Workers</a:t>
            </a:r>
          </a:p>
        </p:txBody>
      </p:sp>
      <p:pic>
        <p:nvPicPr>
          <p:cNvPr id="7" name="Picture 6" descr="A group of people in robes&#10;&#10;AI-generated content may be incorrect.">
            <a:extLst>
              <a:ext uri="{FF2B5EF4-FFF2-40B4-BE49-F238E27FC236}">
                <a16:creationId xmlns:a16="http://schemas.microsoft.com/office/drawing/2014/main" id="{B4607B28-DEF5-2C49-775E-73F7C9B0B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73" y="2883877"/>
            <a:ext cx="4927762" cy="2527878"/>
          </a:xfrm>
          <a:prstGeom prst="rect">
            <a:avLst/>
          </a:prstGeom>
        </p:spPr>
      </p:pic>
      <p:pic>
        <p:nvPicPr>
          <p:cNvPr id="11" name="Picture 10" descr="A group of people wearing robes&#10;&#10;AI-generated content may be incorrect.">
            <a:extLst>
              <a:ext uri="{FF2B5EF4-FFF2-40B4-BE49-F238E27FC236}">
                <a16:creationId xmlns:a16="http://schemas.microsoft.com/office/drawing/2014/main" id="{E3F0B3B4-80CA-DA8C-A5F2-8F78C0D69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40" y="2883877"/>
            <a:ext cx="5075353" cy="2527878"/>
          </a:xfrm>
          <a:prstGeom prst="rect">
            <a:avLst/>
          </a:prstGeom>
        </p:spPr>
      </p:pic>
      <p:pic>
        <p:nvPicPr>
          <p:cNvPr id="12" name="Picture 11" descr="A group of people in robes&#10;&#10;AI-generated content may be incorrect.">
            <a:extLst>
              <a:ext uri="{FF2B5EF4-FFF2-40B4-BE49-F238E27FC236}">
                <a16:creationId xmlns:a16="http://schemas.microsoft.com/office/drawing/2014/main" id="{964416FA-172F-B59F-B443-8C63FBD67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3" y="2627285"/>
            <a:ext cx="6066409" cy="304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5361BD-A3A7-7667-9008-8F250EDFD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450E00-00FC-9CEA-9B14-86DC4F80A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10" y="1509750"/>
            <a:ext cx="10123752" cy="1213338"/>
          </a:xfrm>
        </p:spPr>
        <p:txBody>
          <a:bodyPr>
            <a:normAutofit/>
          </a:bodyPr>
          <a:lstStyle/>
          <a:p>
            <a:pPr marL="576072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Utilize district resources with funding, feet on the ground, and tragedy support.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Photo 1">
            <a:extLst>
              <a:ext uri="{FF2B5EF4-FFF2-40B4-BE49-F238E27FC236}">
                <a16:creationId xmlns:a16="http://schemas.microsoft.com/office/drawing/2014/main" id="{8806BFDF-F0E2-95CA-3DF8-03A2A770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10" y="2966745"/>
            <a:ext cx="4666516" cy="27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360C097-712E-CF93-220A-0C8E445573F6}"/>
              </a:ext>
            </a:extLst>
          </p:cNvPr>
          <p:cNvSpPr txBox="1">
            <a:spLocks/>
          </p:cNvSpPr>
          <p:nvPr/>
        </p:nvSpPr>
        <p:spPr>
          <a:xfrm>
            <a:off x="5967413" y="3560212"/>
            <a:ext cx="5847761" cy="1837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Lutheran Early Response Team (LERT)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21338-89F8-916B-1C7C-C164D3222CBF}"/>
              </a:ext>
            </a:extLst>
          </p:cNvPr>
          <p:cNvSpPr txBox="1">
            <a:spLocks/>
          </p:cNvSpPr>
          <p:nvPr/>
        </p:nvSpPr>
        <p:spPr>
          <a:xfrm>
            <a:off x="1459523" y="243657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Helping congregations in need of mercy</a:t>
            </a:r>
          </a:p>
        </p:txBody>
      </p:sp>
    </p:spTree>
    <p:extLst>
      <p:ext uri="{BB962C8B-B14F-4D97-AF65-F5344CB8AC3E}">
        <p14:creationId xmlns:p14="http://schemas.microsoft.com/office/powerpoint/2010/main" val="5867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6B958-E912-06C2-4CE1-BE40C1030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CF356E-8DE6-0F48-866C-F223B9080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2488223"/>
            <a:ext cx="10123752" cy="3675184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Guide congregation to respectfully end its ministry with a proper closing worship service often led by the bishop.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Assist the remaining members to dissolve and distribute their assets as a legacy toward the future mission work of the church.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1C30C1-E2D1-FBA3-0215-B0DF1E936329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1266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CONGREGATIONS: Helping closing congregations become </a:t>
            </a:r>
            <a:r>
              <a:rPr lang="en-US" sz="4000" b="1">
                <a:solidFill>
                  <a:schemeClr val="tx1"/>
                </a:solidFill>
                <a:latin typeface="+mn-lt"/>
              </a:rPr>
              <a:t>mission legacies</a:t>
            </a:r>
          </a:p>
        </p:txBody>
      </p:sp>
    </p:spTree>
    <p:extLst>
      <p:ext uri="{BB962C8B-B14F-4D97-AF65-F5344CB8AC3E}">
        <p14:creationId xmlns:p14="http://schemas.microsoft.com/office/powerpoint/2010/main" val="113814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930F3-B165-6916-625C-984CB5A0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36781DC-60A2-8C89-3C3A-DF14491F5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525" y="2233246"/>
            <a:ext cx="7432828" cy="2416392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Assist congregations to start or expand a school with the guidance of Education Executive Mr. Albert Amling.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C9A08-DFA8-FA25-3A80-9A8938BD55E5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The District Serves SCHOOLS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66341-3E88-4FF5-1F8D-9CCED3921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751" y="1746503"/>
            <a:ext cx="2492774" cy="34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B08302-7C8F-0B7B-9934-2F942188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A94123-3A10-2A13-362F-2FC5BAFE4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10" y="1717798"/>
            <a:ext cx="10123752" cy="1327638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Oversee current district congregation schools with extensive knowledge and experience.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5DC752-392F-183C-2C48-9AC174C01E52}"/>
              </a:ext>
            </a:extLst>
          </p:cNvPr>
          <p:cNvSpPr txBox="1">
            <a:spLocks/>
          </p:cNvSpPr>
          <p:nvPr/>
        </p:nvSpPr>
        <p:spPr>
          <a:xfrm>
            <a:off x="1820010" y="3045436"/>
            <a:ext cx="10371990" cy="3117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Visit district schools annually and serve as needed.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National Lutheran School Accreditation (NLSA) oversight.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Assist schools when calling faithful, rostered Lutheran teachers.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2F71C-DA72-387D-70D8-B49F5E753EFC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The District Serves SCHOOLS</a:t>
            </a:r>
          </a:p>
        </p:txBody>
      </p:sp>
    </p:spTree>
    <p:extLst>
      <p:ext uri="{BB962C8B-B14F-4D97-AF65-F5344CB8AC3E}">
        <p14:creationId xmlns:p14="http://schemas.microsoft.com/office/powerpoint/2010/main" val="2128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A89CD-3E1A-D6BD-7DA4-5ED98CC69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D3ED3-D55B-162C-D3B9-12004F95A1DF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+mn-lt"/>
              </a:rPr>
              <a:t>The District Serves PASTORS and CHURCH WORKERS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5087D9-3D2A-E402-1FFC-B11411D49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2656" y="1717313"/>
            <a:ext cx="7972841" cy="1711688"/>
          </a:xfrm>
        </p:spPr>
        <p:txBody>
          <a:bodyPr>
            <a:normAutofit fontScale="92500"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The Ministerial Health Commission </a:t>
            </a:r>
            <a:r>
              <a:rPr lang="en-US" sz="4000" dirty="0">
                <a:solidFill>
                  <a:schemeClr val="tx1"/>
                </a:solidFill>
              </a:rPr>
              <a:t>assists pastors and church workers with health and wellbeing challenges.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495875A-F441-5717-7F78-74E8FF3C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11" y="1717312"/>
            <a:ext cx="2527453" cy="38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031AC86-C17E-3D0C-B279-708437C92E39}"/>
              </a:ext>
            </a:extLst>
          </p:cNvPr>
          <p:cNvSpPr txBox="1">
            <a:spLocks/>
          </p:cNvSpPr>
          <p:nvPr/>
        </p:nvSpPr>
        <p:spPr>
          <a:xfrm>
            <a:off x="4002656" y="3429000"/>
            <a:ext cx="7972841" cy="659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Provides resources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1B9C8E9-8B25-55C7-B5F4-3DC869707056}"/>
              </a:ext>
            </a:extLst>
          </p:cNvPr>
          <p:cNvSpPr txBox="1">
            <a:spLocks/>
          </p:cNvSpPr>
          <p:nvPr/>
        </p:nvSpPr>
        <p:spPr>
          <a:xfrm>
            <a:off x="4002656" y="4088423"/>
            <a:ext cx="7972841" cy="1876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Listens with care and 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32750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8E90C-CCF0-A580-5151-33E98E42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ABD2B-BA57-D1FB-55DC-4AAE1E58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920" y="1348034"/>
            <a:ext cx="1972994" cy="29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32DB9C-3EB1-74A0-3BD0-DD0414972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1441879"/>
            <a:ext cx="8366979" cy="2242038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Encourages pastors and church workers to meet, fellowship, study, and worship together in regional and district conferences.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72358A4-1D76-D021-7C26-8824E0614898}"/>
              </a:ext>
            </a:extLst>
          </p:cNvPr>
          <p:cNvSpPr txBox="1">
            <a:spLocks/>
          </p:cNvSpPr>
          <p:nvPr/>
        </p:nvSpPr>
        <p:spPr>
          <a:xfrm>
            <a:off x="1820009" y="3722443"/>
            <a:ext cx="9409966" cy="1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Circuit visitors provide support to church workers.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33149-FCC5-C16E-BB32-562EB73E8710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+mn-lt"/>
              </a:rPr>
              <a:t>The District Serves PASTORS and CHURCH WORKERS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7584780-5F64-103D-40DC-6D8BDD8C3384}"/>
              </a:ext>
            </a:extLst>
          </p:cNvPr>
          <p:cNvSpPr txBox="1">
            <a:spLocks/>
          </p:cNvSpPr>
          <p:nvPr/>
        </p:nvSpPr>
        <p:spPr>
          <a:xfrm>
            <a:off x="1820009" y="4909106"/>
            <a:ext cx="9409966" cy="1254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Bishop meets individually with each pastor every triennium.</a:t>
            </a:r>
          </a:p>
        </p:txBody>
      </p:sp>
    </p:spTree>
    <p:extLst>
      <p:ext uri="{BB962C8B-B14F-4D97-AF65-F5344CB8AC3E}">
        <p14:creationId xmlns:p14="http://schemas.microsoft.com/office/powerpoint/2010/main" val="41137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6EE64-7BB9-FB17-B0F2-39A1C8BE1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950F-D939-5BAB-1DC1-AA4D5ED9C340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The District Serves SYNOD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D7AFE8-2923-04CF-FEDA-CD67BED10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4" y="1635368"/>
            <a:ext cx="10138568" cy="4528039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Connects your congregation to her sister congregations of the Synod to rejoice and support each other.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b="1">
                <a:solidFill>
                  <a:schemeClr val="tx1"/>
                </a:solidFill>
              </a:rPr>
              <a:t>Servant to Servant</a:t>
            </a:r>
            <a:r>
              <a:rPr lang="en-US" sz="4000">
                <a:solidFill>
                  <a:schemeClr val="tx1"/>
                </a:solidFill>
              </a:rPr>
              <a:t> weekly newsletter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Website: </a:t>
            </a:r>
            <a:r>
              <a:rPr lang="en-US" sz="4000" u="sng">
                <a:solidFill>
                  <a:srgbClr val="0070C0"/>
                </a:solidFill>
              </a:rPr>
              <a:t>englishdistrict.org</a:t>
            </a:r>
          </a:p>
          <a:p>
            <a:pPr marL="18288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>
                <a:solidFill>
                  <a:schemeClr val="tx1"/>
                </a:solidFill>
              </a:rPr>
              <a:t>Social Media: </a:t>
            </a:r>
            <a:r>
              <a:rPr lang="en-US" sz="4000" b="1">
                <a:solidFill>
                  <a:schemeClr val="tx1"/>
                </a:solidFill>
              </a:rPr>
              <a:t>Facebook and Instagram</a:t>
            </a:r>
          </a:p>
        </p:txBody>
      </p:sp>
    </p:spTree>
    <p:extLst>
      <p:ext uri="{BB962C8B-B14F-4D97-AF65-F5344CB8AC3E}">
        <p14:creationId xmlns:p14="http://schemas.microsoft.com/office/powerpoint/2010/main" val="332200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FC740-7E26-D591-DD1B-166A7F723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A16F57-49F8-178A-F949-2C703F47F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1403353"/>
            <a:ext cx="10371991" cy="1723292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Promotes Synod programs such as </a:t>
            </a:r>
            <a:r>
              <a:rPr lang="en-US" sz="3800" b="1" dirty="0">
                <a:solidFill>
                  <a:schemeClr val="tx1"/>
                </a:solidFill>
              </a:rPr>
              <a:t>“Set Apart to Serve” </a:t>
            </a:r>
            <a:r>
              <a:rPr lang="en-US" sz="3800" dirty="0">
                <a:solidFill>
                  <a:schemeClr val="tx1"/>
                </a:solidFill>
              </a:rPr>
              <a:t>to encourage members to become church workers.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1788086-1DCF-0DA9-E0F8-88C05D81D524}"/>
              </a:ext>
            </a:extLst>
          </p:cNvPr>
          <p:cNvSpPr txBox="1">
            <a:spLocks/>
          </p:cNvSpPr>
          <p:nvPr/>
        </p:nvSpPr>
        <p:spPr>
          <a:xfrm>
            <a:off x="1820007" y="2941027"/>
            <a:ext cx="10371992" cy="3393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Encourages young people to attend and grow in their faith and to serve Him at Lutheran seminaries and universities.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Reports to the synod on the district’s overall ministry every three years at the Synod convention.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7FDE8-DF9E-6FAD-33A0-9204E7E32E4D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The District Serves SYNOD</a:t>
            </a:r>
          </a:p>
        </p:txBody>
      </p:sp>
    </p:spTree>
    <p:extLst>
      <p:ext uri="{BB962C8B-B14F-4D97-AF65-F5344CB8AC3E}">
        <p14:creationId xmlns:p14="http://schemas.microsoft.com/office/powerpoint/2010/main" val="21625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1B9C0-A0EB-D428-4D80-CBBF49D28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CE1F8C-2B46-D6D2-124C-1EDA35477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977" y="1827307"/>
            <a:ext cx="7116783" cy="1724785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Connects the congregations, circuits, and delegates to the Synod’s National Convention.</a:t>
            </a:r>
          </a:p>
        </p:txBody>
      </p:sp>
      <p:pic>
        <p:nvPicPr>
          <p:cNvPr id="3078" name="Picture 6" descr="lcms logo_word2">
            <a:extLst>
              <a:ext uri="{FF2B5EF4-FFF2-40B4-BE49-F238E27FC236}">
                <a16:creationId xmlns:a16="http://schemas.microsoft.com/office/drawing/2014/main" id="{7488A5AB-E2E1-F066-110F-BD8E5A62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03" y="1550926"/>
            <a:ext cx="2413786" cy="37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6922F18-BD14-884F-1ECE-6E99DB115524}"/>
              </a:ext>
            </a:extLst>
          </p:cNvPr>
          <p:cNvSpPr txBox="1">
            <a:spLocks/>
          </p:cNvSpPr>
          <p:nvPr/>
        </p:nvSpPr>
        <p:spPr>
          <a:xfrm>
            <a:off x="4826977" y="3552092"/>
            <a:ext cx="7116783" cy="134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Maintains the official roster of the synod/district.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BE390-6BBD-4C5C-86C5-2ABEE91F89E6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The District Serves SYNOD</a:t>
            </a:r>
          </a:p>
        </p:txBody>
      </p:sp>
    </p:spTree>
    <p:extLst>
      <p:ext uri="{BB962C8B-B14F-4D97-AF65-F5344CB8AC3E}">
        <p14:creationId xmlns:p14="http://schemas.microsoft.com/office/powerpoint/2010/main" val="40266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54F46-ED71-D445-76FC-6BEBE035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0877-345F-14D1-6CB7-15B96A55D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4746" y="2039815"/>
            <a:ext cx="8649317" cy="268165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Your congregation’s financial support to the             English District is:</a:t>
            </a:r>
          </a:p>
        </p:txBody>
      </p:sp>
      <p:pic>
        <p:nvPicPr>
          <p:cNvPr id="4" name="Picture 3" descr="A cross with a shell and teardrops in a window&#10;&#10;Description automatically generated">
            <a:extLst>
              <a:ext uri="{FF2B5EF4-FFF2-40B4-BE49-F238E27FC236}">
                <a16:creationId xmlns:a16="http://schemas.microsoft.com/office/drawing/2014/main" id="{D592D69E-2973-8A05-7D89-A62425831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8140" r="16553" b="20280"/>
          <a:stretch>
            <a:fillRect/>
          </a:stretch>
        </p:blipFill>
        <p:spPr>
          <a:xfrm>
            <a:off x="0" y="178755"/>
            <a:ext cx="2656573" cy="37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10B01-1C0B-B6CF-84E9-A4E15ACB7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C80C5A-C347-B031-82DB-29F0DBBC246F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</a:rPr>
              <a:t>The English District Serves…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928DF3-0242-A0B1-EBB2-7880C51478B1}"/>
              </a:ext>
            </a:extLst>
          </p:cNvPr>
          <p:cNvSpPr txBox="1">
            <a:spLocks/>
          </p:cNvSpPr>
          <p:nvPr/>
        </p:nvSpPr>
        <p:spPr>
          <a:xfrm>
            <a:off x="1987246" y="1473350"/>
            <a:ext cx="10204753" cy="15472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AutoNum type="arabicPeriod" startAt="2"/>
            </a:pPr>
            <a:r>
              <a:rPr lang="en-US" sz="5400" dirty="0">
                <a:solidFill>
                  <a:schemeClr val="tx1"/>
                </a:solidFill>
              </a:rPr>
              <a:t>155 Congregations, Mission  </a:t>
            </a:r>
          </a:p>
          <a:p>
            <a:pPr algn="l"/>
            <a:r>
              <a:rPr lang="en-US" sz="5400" dirty="0">
                <a:solidFill>
                  <a:schemeClr val="tx1"/>
                </a:solidFill>
              </a:rPr>
              <a:t>      Starts, Missions Overseas</a:t>
            </a:r>
          </a:p>
        </p:txBody>
      </p:sp>
      <p:pic>
        <p:nvPicPr>
          <p:cNvPr id="4" name="Picture 3" descr="A church sign in front of a building&#10;&#10;AI-generated content may be incorrect.">
            <a:extLst>
              <a:ext uri="{FF2B5EF4-FFF2-40B4-BE49-F238E27FC236}">
                <a16:creationId xmlns:a16="http://schemas.microsoft.com/office/drawing/2014/main" id="{C5CD039E-23B0-5C7D-4C58-ED6D704A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46" y="2999522"/>
            <a:ext cx="4402106" cy="2846695"/>
          </a:xfrm>
          <a:prstGeom prst="rect">
            <a:avLst/>
          </a:prstGeom>
        </p:spPr>
      </p:pic>
      <p:pic>
        <p:nvPicPr>
          <p:cNvPr id="8" name="Picture 7" descr="A building with a cross on the wall&#10;&#10;AI-generated content may be incorrect.">
            <a:extLst>
              <a:ext uri="{FF2B5EF4-FFF2-40B4-BE49-F238E27FC236}">
                <a16:creationId xmlns:a16="http://schemas.microsoft.com/office/drawing/2014/main" id="{F21F8212-EF63-96E0-5CA3-EABC3EB01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60" y="3020633"/>
            <a:ext cx="3888922" cy="29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EA313F-1293-63AD-9592-14401DA4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357AC4-8F76-0814-744B-95F2CE7A4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1257300"/>
            <a:ext cx="10123752" cy="712178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Planting churches.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425626-A201-C63E-D400-B1741F1D6128}"/>
              </a:ext>
            </a:extLst>
          </p:cNvPr>
          <p:cNvSpPr txBox="1">
            <a:spLocks/>
          </p:cNvSpPr>
          <p:nvPr/>
        </p:nvSpPr>
        <p:spPr>
          <a:xfrm>
            <a:off x="1820009" y="2074985"/>
            <a:ext cx="10123752" cy="4088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Supporting trusted missions and campus ministries.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Providing resources and guidance to support growing or struggling congregations.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Providing call lists to congregations in need of a pastor and other church workers.</a:t>
            </a:r>
          </a:p>
        </p:txBody>
      </p:sp>
    </p:spTree>
    <p:extLst>
      <p:ext uri="{BB962C8B-B14F-4D97-AF65-F5344CB8AC3E}">
        <p14:creationId xmlns:p14="http://schemas.microsoft.com/office/powerpoint/2010/main" val="2757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891F0-BD87-35DD-12AD-C36509EB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BE17AF8-5F59-149A-26F7-40D0ABAA4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9" y="1257300"/>
            <a:ext cx="10123752" cy="764932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Providing ecclesiastical oversight.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FFC7328-AB59-80D4-2928-10155342D6C3}"/>
              </a:ext>
            </a:extLst>
          </p:cNvPr>
          <p:cNvSpPr txBox="1">
            <a:spLocks/>
          </p:cNvSpPr>
          <p:nvPr/>
        </p:nvSpPr>
        <p:spPr>
          <a:xfrm>
            <a:off x="1820009" y="2022232"/>
            <a:ext cx="10123752" cy="414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Serving congregations in need of mercy.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Helping closing congregations become mission legacies.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Starting and supporting schools.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Supporting efforts toward healthy church workers.</a:t>
            </a:r>
          </a:p>
        </p:txBody>
      </p:sp>
    </p:spTree>
    <p:extLst>
      <p:ext uri="{BB962C8B-B14F-4D97-AF65-F5344CB8AC3E}">
        <p14:creationId xmlns:p14="http://schemas.microsoft.com/office/powerpoint/2010/main" val="10819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34DB7-4352-6BB1-A658-622F02323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F9F11C-0744-0E67-7A47-00555BE04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877" y="2180492"/>
            <a:ext cx="10123752" cy="1494693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Connecting the local congregation to the wider church.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392F13F-285D-3401-28F8-31317CB17888}"/>
              </a:ext>
            </a:extLst>
          </p:cNvPr>
          <p:cNvSpPr txBox="1">
            <a:spLocks/>
          </p:cNvSpPr>
          <p:nvPr/>
        </p:nvSpPr>
        <p:spPr>
          <a:xfrm>
            <a:off x="1776877" y="3429000"/>
            <a:ext cx="10123752" cy="1248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Promoting valued time-tested synodical programs and institutions.</a:t>
            </a:r>
          </a:p>
        </p:txBody>
      </p:sp>
    </p:spTree>
    <p:extLst>
      <p:ext uri="{BB962C8B-B14F-4D97-AF65-F5344CB8AC3E}">
        <p14:creationId xmlns:p14="http://schemas.microsoft.com/office/powerpoint/2010/main" val="190516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D754F-614D-9A5B-0013-13A5123B2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E4C0-590F-17CF-DB69-E4390753C5F3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What Can YOU DO?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61C445C-0713-E120-6820-6F3CB195C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4" y="1635369"/>
            <a:ext cx="5467056" cy="4289337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Pray for the churches, schools, workers, and missions of the English District by name.</a:t>
            </a:r>
          </a:p>
        </p:txBody>
      </p:sp>
      <p:pic>
        <p:nvPicPr>
          <p:cNvPr id="4" name="Picture 3" descr="A close-up of hands folded over a book&#10;&#10;AI-generated content may be incorrect.">
            <a:extLst>
              <a:ext uri="{FF2B5EF4-FFF2-40B4-BE49-F238E27FC236}">
                <a16:creationId xmlns:a16="http://schemas.microsoft.com/office/drawing/2014/main" id="{A98E9922-CE09-E4A4-8B10-023DAFF32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68335"/>
            <a:ext cx="4245716" cy="40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CDBF4-6CEC-50F5-CC38-9D9006080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A356-5D56-C503-BB69-22281226A7A7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What Can YOU DO?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AC1C17-837D-DDF3-E7AE-C7C947480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4" y="1635369"/>
            <a:ext cx="5467056" cy="4289337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Give a percentage of your congregation’s budget to the ministry of the English District. </a:t>
            </a:r>
          </a:p>
        </p:txBody>
      </p:sp>
      <p:pic>
        <p:nvPicPr>
          <p:cNvPr id="5" name="Picture 4" descr="A hand putting money into a box&#10;&#10;AI-generated content may be incorrect.">
            <a:extLst>
              <a:ext uri="{FF2B5EF4-FFF2-40B4-BE49-F238E27FC236}">
                <a16:creationId xmlns:a16="http://schemas.microsoft.com/office/drawing/2014/main" id="{FB292330-66A7-BF57-B96C-F89B3AED4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692" y="1635369"/>
            <a:ext cx="4548939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2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DCB95-7A49-2291-FFE1-EAF7C10D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5ED1-7492-0DDB-9838-DF96C781AFE6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What Can YOU DO?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1E37A2-1B80-20F7-E245-DB46F3967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4" y="1635369"/>
            <a:ext cx="10138568" cy="1229129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Offer to serve on District Boards and Commissions.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9845B-1783-A83C-C13F-0276D3B24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92" y="2864499"/>
            <a:ext cx="9152064" cy="26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5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F4432E-D181-4185-0573-A28CAFDD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A4DB-153E-48F5-56C6-919F04A1A124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What Can YOU DO?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EE45505-FF5D-6AC7-27E9-F2BFAD4C0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4" y="1635370"/>
            <a:ext cx="10138568" cy="708762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Register and attend the District Convention.</a:t>
            </a:r>
          </a:p>
        </p:txBody>
      </p:sp>
      <p:pic>
        <p:nvPicPr>
          <p:cNvPr id="4" name="Picture 3" descr="A group of people standing in a church&#10;&#10;AI-generated content may be incorrect.">
            <a:extLst>
              <a:ext uri="{FF2B5EF4-FFF2-40B4-BE49-F238E27FC236}">
                <a16:creationId xmlns:a16="http://schemas.microsoft.com/office/drawing/2014/main" id="{993622C4-B093-447B-A381-886A5EE3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90" y="2269725"/>
            <a:ext cx="7249886" cy="37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E8B75-0655-3FEF-4C99-2C3358749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2CD3-8AF1-F938-C3EC-B2806EBB2367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What Can YOU DO?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6BC5C2B-95DD-B6D0-F098-27F294AB0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4" y="1635370"/>
            <a:ext cx="10138568" cy="1257120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Encourage and pay for your pastor to attend District Conferences.</a:t>
            </a:r>
          </a:p>
        </p:txBody>
      </p:sp>
      <p:pic>
        <p:nvPicPr>
          <p:cNvPr id="5" name="Picture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87800ADB-A50F-1D60-4CF6-130CEB0E7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12" y="2710341"/>
            <a:ext cx="8748756" cy="29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6CC5D-4F13-905D-A13E-B24423256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8B056E9-EC14-33F4-96AA-EEC3860C1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424" y="1707502"/>
            <a:ext cx="10138568" cy="4310742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4000" dirty="0">
                <a:solidFill>
                  <a:schemeClr val="tx1"/>
                </a:solidFill>
              </a:rPr>
              <a:t>May our gracious God continue His work through the English District</a:t>
            </a:r>
          </a:p>
          <a:p>
            <a:pPr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4000" dirty="0">
                <a:solidFill>
                  <a:schemeClr val="tx1"/>
                </a:solidFill>
              </a:rPr>
              <a:t>As we live our baptized lives </a:t>
            </a:r>
            <a:r>
              <a:rPr lang="en-US" sz="4000">
                <a:solidFill>
                  <a:schemeClr val="tx1"/>
                </a:solidFill>
              </a:rPr>
              <a:t>in Christ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4000" dirty="0">
                <a:solidFill>
                  <a:schemeClr val="tx1"/>
                </a:solidFill>
              </a:rPr>
              <a:t>Together in Mission.</a:t>
            </a:r>
          </a:p>
          <a:p>
            <a:pPr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</a:pPr>
            <a:r>
              <a:rPr lang="en-US" sz="4000" dirty="0">
                <a:solidFill>
                  <a:schemeClr val="tx1"/>
                </a:solidFill>
              </a:rPr>
              <a:t>Glory be to God!</a:t>
            </a:r>
          </a:p>
        </p:txBody>
      </p:sp>
    </p:spTree>
    <p:extLst>
      <p:ext uri="{BB962C8B-B14F-4D97-AF65-F5344CB8AC3E}">
        <p14:creationId xmlns:p14="http://schemas.microsoft.com/office/powerpoint/2010/main" val="182903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A11B6-BE8B-CE0F-75D8-8AFFF4883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760587-74B1-3D3F-364F-8EC3300D50F0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</a:rPr>
              <a:t>The English District Serves…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C638D8-8200-65EE-1FF9-4F077D577F06}"/>
              </a:ext>
            </a:extLst>
          </p:cNvPr>
          <p:cNvSpPr txBox="1">
            <a:spLocks/>
          </p:cNvSpPr>
          <p:nvPr/>
        </p:nvSpPr>
        <p:spPr>
          <a:xfrm>
            <a:off x="2004645" y="1971773"/>
            <a:ext cx="10204753" cy="912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</a:rPr>
              <a:t>3.   42 Schools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05C128-A938-A84A-9A10-9D0D54E97262}"/>
              </a:ext>
            </a:extLst>
          </p:cNvPr>
          <p:cNvSpPr txBox="1">
            <a:spLocks/>
          </p:cNvSpPr>
          <p:nvPr/>
        </p:nvSpPr>
        <p:spPr>
          <a:xfrm>
            <a:off x="1923020" y="2998756"/>
            <a:ext cx="5701594" cy="801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</a:rPr>
              <a:t>4.   29 Languages</a:t>
            </a:r>
          </a:p>
        </p:txBody>
      </p:sp>
      <p:pic>
        <p:nvPicPr>
          <p:cNvPr id="13" name="Picture 12" descr="A blue circle with white text and a cross&#10;&#10;AI-generated content may be incorrect.">
            <a:extLst>
              <a:ext uri="{FF2B5EF4-FFF2-40B4-BE49-F238E27FC236}">
                <a16:creationId xmlns:a16="http://schemas.microsoft.com/office/drawing/2014/main" id="{1F57914A-21EC-FA5B-6743-702540678F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6F2"/>
              </a:clrFrom>
              <a:clrTo>
                <a:srgbClr val="FDF6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04" y="1521845"/>
            <a:ext cx="4217437" cy="42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A988E-E884-A4E0-57D6-92C1493E9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786637-674E-F5AC-4FE8-4F4810E3CC68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+mn-lt"/>
              </a:rPr>
              <a:t>The English District Serves…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1825BB-EDA5-579D-6267-BFEC87BE88D9}"/>
              </a:ext>
            </a:extLst>
          </p:cNvPr>
          <p:cNvSpPr txBox="1">
            <a:spLocks/>
          </p:cNvSpPr>
          <p:nvPr/>
        </p:nvSpPr>
        <p:spPr>
          <a:xfrm>
            <a:off x="2004645" y="4157315"/>
            <a:ext cx="10204753" cy="912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</a:rPr>
              <a:t>6.	1 Province in Canada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81262-F0D6-3119-CF92-7D49EE68ADC8}"/>
              </a:ext>
            </a:extLst>
          </p:cNvPr>
          <p:cNvSpPr txBox="1">
            <a:spLocks/>
          </p:cNvSpPr>
          <p:nvPr/>
        </p:nvSpPr>
        <p:spPr>
          <a:xfrm>
            <a:off x="2004645" y="1401170"/>
            <a:ext cx="10204753" cy="912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</a:rPr>
              <a:t>5.	22 States in the U.S.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E058A-5180-6324-43E2-11472E805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2313275"/>
            <a:ext cx="7620000" cy="1844040"/>
          </a:xfrm>
          <a:prstGeom prst="rect">
            <a:avLst/>
          </a:prstGeom>
        </p:spPr>
      </p:pic>
      <p:pic>
        <p:nvPicPr>
          <p:cNvPr id="8" name="Picture 7" descr="A close-up of a sign&#10;&#10;AI-generated content may be incorrect.">
            <a:extLst>
              <a:ext uri="{FF2B5EF4-FFF2-40B4-BE49-F238E27FC236}">
                <a16:creationId xmlns:a16="http://schemas.microsoft.com/office/drawing/2014/main" id="{B3F41CC8-0631-EB8B-3885-8DB88E1BB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5014870"/>
            <a:ext cx="158496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1F1C2-830E-3A05-E7C5-A25662CAB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97BF0DD-97CD-DF4E-25E4-DB3271169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428" y="725864"/>
            <a:ext cx="10707572" cy="1322744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The District Serves 4 Key Ministries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6656A56-53B6-5D7A-6F7A-CA571316F728}"/>
              </a:ext>
            </a:extLst>
          </p:cNvPr>
          <p:cNvSpPr txBox="1">
            <a:spLocks/>
          </p:cNvSpPr>
          <p:nvPr/>
        </p:nvSpPr>
        <p:spPr>
          <a:xfrm>
            <a:off x="2004645" y="1971773"/>
            <a:ext cx="10204753" cy="912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AutoNum type="arabicPeriod"/>
            </a:pPr>
            <a:r>
              <a:rPr lang="en-US" sz="5400" dirty="0">
                <a:solidFill>
                  <a:schemeClr val="tx1"/>
                </a:solidFill>
              </a:rPr>
              <a:t>Congregations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457817-65EF-E27A-DC31-46133AD239E9}"/>
              </a:ext>
            </a:extLst>
          </p:cNvPr>
          <p:cNvSpPr txBox="1">
            <a:spLocks/>
          </p:cNvSpPr>
          <p:nvPr/>
        </p:nvSpPr>
        <p:spPr>
          <a:xfrm>
            <a:off x="2004645" y="2886173"/>
            <a:ext cx="10204753" cy="912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</a:rPr>
              <a:t>2.	Schools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4BCFDD-1624-0470-53D8-05D0485C2C6C}"/>
              </a:ext>
            </a:extLst>
          </p:cNvPr>
          <p:cNvSpPr txBox="1">
            <a:spLocks/>
          </p:cNvSpPr>
          <p:nvPr/>
        </p:nvSpPr>
        <p:spPr>
          <a:xfrm>
            <a:off x="2004645" y="3798278"/>
            <a:ext cx="10204753" cy="912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</a:rPr>
              <a:t>3.	Pastors and Church Workers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98B1D2-9911-6B53-5966-20B97F27DC3F}"/>
              </a:ext>
            </a:extLst>
          </p:cNvPr>
          <p:cNvSpPr txBox="1">
            <a:spLocks/>
          </p:cNvSpPr>
          <p:nvPr/>
        </p:nvSpPr>
        <p:spPr>
          <a:xfrm>
            <a:off x="2004645" y="4711166"/>
            <a:ext cx="10204753" cy="816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tx1"/>
                </a:solidFill>
              </a:rPr>
              <a:t>4.	Synod 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50102C4-2DA1-A24D-9F8A-86066EDD3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296" y="1568735"/>
            <a:ext cx="9998057" cy="4462787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Partnering to plant churches.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Supporting ongoing missions and campus ministries.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Providing resources, guidance, and support to all congregations at all stages.</a:t>
            </a:r>
          </a:p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Connecting congregation leaders with professionals for building projects.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D3CD31-D114-B1EF-173B-2C8BE20ACEF9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The District Serves CONGREGATIONS by…</a:t>
            </a:r>
          </a:p>
        </p:txBody>
      </p:sp>
    </p:spTree>
    <p:extLst>
      <p:ext uri="{BB962C8B-B14F-4D97-AF65-F5344CB8AC3E}">
        <p14:creationId xmlns:p14="http://schemas.microsoft.com/office/powerpoint/2010/main" val="39748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C8186A-FCBD-3FA3-222F-260EC2521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852E8B-3002-B1F4-685F-AFBBDE77D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3295" y="1619958"/>
            <a:ext cx="9998057" cy="1447433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Assisting calling congregations in need of a pastor.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8F7CED2-042B-F221-0DC1-281B9A7CE3C4}"/>
              </a:ext>
            </a:extLst>
          </p:cNvPr>
          <p:cNvSpPr txBox="1">
            <a:spLocks/>
          </p:cNvSpPr>
          <p:nvPr/>
        </p:nvSpPr>
        <p:spPr>
          <a:xfrm>
            <a:off x="1713294" y="2909368"/>
            <a:ext cx="9998057" cy="749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Providing ecclesiastical oversight.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CA294C8-6898-0210-1EA4-FE29D8C0C8C3}"/>
              </a:ext>
            </a:extLst>
          </p:cNvPr>
          <p:cNvSpPr txBox="1">
            <a:spLocks/>
          </p:cNvSpPr>
          <p:nvPr/>
        </p:nvSpPr>
        <p:spPr>
          <a:xfrm>
            <a:off x="1713295" y="3790609"/>
            <a:ext cx="9998057" cy="749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Helping congregations in need of mercy.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FA0D586-3E33-BE82-23B7-77FF6F48C9DD}"/>
              </a:ext>
            </a:extLst>
          </p:cNvPr>
          <p:cNvSpPr txBox="1">
            <a:spLocks/>
          </p:cNvSpPr>
          <p:nvPr/>
        </p:nvSpPr>
        <p:spPr>
          <a:xfrm>
            <a:off x="1713295" y="4539864"/>
            <a:ext cx="9998057" cy="1210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4000"/>
              </a:lnSpc>
              <a:spcAft>
                <a:spcPts val="500"/>
              </a:spcAft>
              <a:buClr>
                <a:schemeClr val="tx1">
                  <a:lumMod val="95000"/>
                  <a:lumOff val="5000"/>
                </a:schemeClr>
              </a:buClr>
              <a:buFont typeface="Dante" panose="02020502050200020203" pitchFamily="18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Helping closing congregations become  mission legacies.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919585-3ABF-B673-EF35-173AE63D4594}"/>
              </a:ext>
            </a:extLst>
          </p:cNvPr>
          <p:cNvSpPr txBox="1">
            <a:spLocks/>
          </p:cNvSpPr>
          <p:nvPr/>
        </p:nvSpPr>
        <p:spPr>
          <a:xfrm>
            <a:off x="1459522" y="694592"/>
            <a:ext cx="10732477" cy="708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+mn-lt"/>
              </a:rPr>
              <a:t>The District Serves CONGREGATIONS by…</a:t>
            </a:r>
          </a:p>
        </p:txBody>
      </p:sp>
    </p:spTree>
    <p:extLst>
      <p:ext uri="{BB962C8B-B14F-4D97-AF65-F5344CB8AC3E}">
        <p14:creationId xmlns:p14="http://schemas.microsoft.com/office/powerpoint/2010/main" val="180515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 build="allAtOnce"/>
      <p:bldP spid="8" grpId="0" build="allAtOnce"/>
    </p:bldLst>
  </p:timing>
</p:sld>
</file>

<file path=ppt/theme/theme1.xml><?xml version="1.0" encoding="utf-8"?>
<a:theme xmlns:a="http://schemas.openxmlformats.org/drawingml/2006/main" name="Convention2025Theme">
  <a:themeElements>
    <a:clrScheme name="Office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vention2025Theme" id="{AC0B9AE0-B4F1-41DB-8CDF-9B122BA98AEC}" vid="{5B9BE772-2E91-4E92-8931-18D17B609DA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5bcf45-6b7f-47e9-abdc-88eb7e8944e1" xsi:nil="true"/>
    <lcf76f155ced4ddcb4097134ff3c332f xmlns="d5b12e71-c0ec-40d7-81d2-1a665e642fe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D3B46072F6BA4AB98DCF737779544C" ma:contentTypeVersion="18" ma:contentTypeDescription="Create a new document." ma:contentTypeScope="" ma:versionID="ec1238d8a375292ef6d2f92905bee7c3">
  <xsd:schema xmlns:xsd="http://www.w3.org/2001/XMLSchema" xmlns:xs="http://www.w3.org/2001/XMLSchema" xmlns:p="http://schemas.microsoft.com/office/2006/metadata/properties" xmlns:ns2="d5b12e71-c0ec-40d7-81d2-1a665e642fe4" xmlns:ns3="2f5bcf45-6b7f-47e9-abdc-88eb7e8944e1" targetNamespace="http://schemas.microsoft.com/office/2006/metadata/properties" ma:root="true" ma:fieldsID="23910ec6f9ff204f7954a3706dea20c9" ns2:_="" ns3:_="">
    <xsd:import namespace="d5b12e71-c0ec-40d7-81d2-1a665e642fe4"/>
    <xsd:import namespace="2f5bcf45-6b7f-47e9-abdc-88eb7e8944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12e71-c0ec-40d7-81d2-1a665e642f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3d820e-29b9-45eb-a866-72752f1382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bcf45-6b7f-47e9-abdc-88eb7e8944e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c44243-e898-4013-9f85-386ba3cdf41a}" ma:internalName="TaxCatchAll" ma:showField="CatchAllData" ma:web="2f5bcf45-6b7f-47e9-abdc-88eb7e8944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248169-C270-45B5-8B23-3A478D41E1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735A31-8884-4055-822C-00B7732999A7}">
  <ds:schemaRefs>
    <ds:schemaRef ds:uri="2f5bcf45-6b7f-47e9-abdc-88eb7e8944e1"/>
    <ds:schemaRef ds:uri="d5b12e71-c0ec-40d7-81d2-1a665e642fe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B9F4DE2-86D7-43C8-8059-DF73478A9D78}">
  <ds:schemaRefs>
    <ds:schemaRef ds:uri="2f5bcf45-6b7f-47e9-abdc-88eb7e8944e1"/>
    <ds:schemaRef ds:uri="d5b12e71-c0ec-40d7-81d2-1a665e642f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9f2f78c-2fdc-4f52-9cf7-7c4c10237f2a}" enabled="0" method="" siteId="{29f2f78c-2fdc-4f52-9cf7-7c4c10237f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Convention2025Theme</Template>
  <TotalTime>233</TotalTime>
  <Words>1460</Words>
  <Application>Microsoft Office PowerPoint</Application>
  <PresentationFormat>Widescreen</PresentationFormat>
  <Paragraphs>169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Dante</vt:lpstr>
      <vt:lpstr>Dante (Headings)2</vt:lpstr>
      <vt:lpstr>Wingdings</vt:lpstr>
      <vt:lpstr>Wingdings 2</vt:lpstr>
      <vt:lpstr>Convention2025Theme</vt:lpstr>
      <vt:lpstr>What God Is Doing Through Us Together in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District Serves 4 Key Ministries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congregation’s financial support to the             English District 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Miskus</dc:creator>
  <cp:lastModifiedBy>Kathryn Stanis</cp:lastModifiedBy>
  <cp:revision>3</cp:revision>
  <dcterms:created xsi:type="dcterms:W3CDTF">2025-05-17T03:38:40Z</dcterms:created>
  <dcterms:modified xsi:type="dcterms:W3CDTF">2026-06-01T18:11:37Z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0x01010081D3B46072F6BA4AB98DCF737779544C</vt:lpwstr>
  </property>
  <property fmtid="{D5CDD505-2E9C-101B-9397-08002B2CF9AE}" pid="3" name="MediaServiceImageTags">
    <vt:lpwstr/>
  </property>
</Properties>
</file>